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1"/>
  </p:notesMasterIdLst>
  <p:sldIdLst>
    <p:sldId id="256" r:id="rId2"/>
    <p:sldId id="257" r:id="rId3"/>
    <p:sldId id="265" r:id="rId4"/>
    <p:sldId id="261" r:id="rId5"/>
    <p:sldId id="258" r:id="rId6"/>
    <p:sldId id="263" r:id="rId7"/>
    <p:sldId id="260" r:id="rId8"/>
    <p:sldId id="259"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A59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89D60-8C6C-4614-A8CC-020D56A81C08}" v="130" dt="2021-05-12T16:11:04.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pieroni26@gmail.com" userId="731069d45f1187be" providerId="LiveId" clId="{77789D60-8C6C-4614-A8CC-020D56A81C08}"/>
    <pc:docChg chg="undo custSel addSld delSld modSld modMainMaster">
      <pc:chgData name="martinapieroni26@gmail.com" userId="731069d45f1187be" providerId="LiveId" clId="{77789D60-8C6C-4614-A8CC-020D56A81C08}" dt="2021-05-12T16:11:04.060" v="691"/>
      <pc:docMkLst>
        <pc:docMk/>
      </pc:docMkLst>
      <pc:sldChg chg="addSp delSp modSp mod modTransition setBg">
        <pc:chgData name="martinapieroni26@gmail.com" userId="731069d45f1187be" providerId="LiveId" clId="{77789D60-8C6C-4614-A8CC-020D56A81C08}" dt="2021-05-12T14:43:07.865" v="351" actId="1076"/>
        <pc:sldMkLst>
          <pc:docMk/>
          <pc:sldMk cId="1227841678" sldId="256"/>
        </pc:sldMkLst>
        <pc:spChg chg="del mod">
          <ac:chgData name="martinapieroni26@gmail.com" userId="731069d45f1187be" providerId="LiveId" clId="{77789D60-8C6C-4614-A8CC-020D56A81C08}" dt="2021-05-11T15:03:10.983" v="7" actId="21"/>
          <ac:spMkLst>
            <pc:docMk/>
            <pc:sldMk cId="1227841678" sldId="256"/>
            <ac:spMk id="2" creationId="{22541C0F-F45C-4017-B0B3-50696FB28F01}"/>
          </ac:spMkLst>
        </pc:spChg>
        <pc:spChg chg="del mod">
          <ac:chgData name="martinapieroni26@gmail.com" userId="731069d45f1187be" providerId="LiveId" clId="{77789D60-8C6C-4614-A8CC-020D56A81C08}" dt="2021-05-11T15:03:27.578" v="11" actId="478"/>
          <ac:spMkLst>
            <pc:docMk/>
            <pc:sldMk cId="1227841678" sldId="256"/>
            <ac:spMk id="3" creationId="{37F7F1BF-2676-44BF-8442-9F7371614441}"/>
          </ac:spMkLst>
        </pc:spChg>
        <pc:spChg chg="mod">
          <ac:chgData name="martinapieroni26@gmail.com" userId="731069d45f1187be" providerId="LiveId" clId="{77789D60-8C6C-4614-A8CC-020D56A81C08}" dt="2021-05-12T14:42:23.889" v="349" actId="1076"/>
          <ac:spMkLst>
            <pc:docMk/>
            <pc:sldMk cId="1227841678" sldId="256"/>
            <ac:spMk id="4" creationId="{1FDE4CCF-FC10-4351-A849-AF437B4B01DD}"/>
          </ac:spMkLst>
        </pc:spChg>
        <pc:spChg chg="add mod">
          <ac:chgData name="martinapieroni26@gmail.com" userId="731069d45f1187be" providerId="LiveId" clId="{77789D60-8C6C-4614-A8CC-020D56A81C08}" dt="2021-05-12T14:43:07.865" v="351" actId="1076"/>
          <ac:spMkLst>
            <pc:docMk/>
            <pc:sldMk cId="1227841678" sldId="256"/>
            <ac:spMk id="6" creationId="{0E4E1731-C516-41FC-8AAA-B4C2E5952541}"/>
          </ac:spMkLst>
        </pc:spChg>
        <pc:picChg chg="add mod">
          <ac:chgData name="martinapieroni26@gmail.com" userId="731069d45f1187be" providerId="LiveId" clId="{77789D60-8C6C-4614-A8CC-020D56A81C08}" dt="2021-05-12T14:38:19.327" v="329" actId="1076"/>
          <ac:picMkLst>
            <pc:docMk/>
            <pc:sldMk cId="1227841678" sldId="256"/>
            <ac:picMk id="5" creationId="{C259EFC3-57C5-4D1B-8BD1-27D8F99F51DC}"/>
          </ac:picMkLst>
        </pc:picChg>
        <pc:picChg chg="add mod">
          <ac:chgData name="martinapieroni26@gmail.com" userId="731069d45f1187be" providerId="LiveId" clId="{77789D60-8C6C-4614-A8CC-020D56A81C08}" dt="2021-05-12T14:38:07.708" v="325" actId="1076"/>
          <ac:picMkLst>
            <pc:docMk/>
            <pc:sldMk cId="1227841678" sldId="256"/>
            <ac:picMk id="7" creationId="{18F045B7-AB57-48B8-9089-F3AFA48E99D2}"/>
          </ac:picMkLst>
        </pc:picChg>
      </pc:sldChg>
      <pc:sldChg chg="addSp delSp modSp mod setBg modClrScheme chgLayout">
        <pc:chgData name="martinapieroni26@gmail.com" userId="731069d45f1187be" providerId="LiveId" clId="{77789D60-8C6C-4614-A8CC-020D56A81C08}" dt="2021-05-12T15:32:31.670" v="689" actId="1076"/>
        <pc:sldMkLst>
          <pc:docMk/>
          <pc:sldMk cId="1016257055" sldId="257"/>
        </pc:sldMkLst>
        <pc:spChg chg="mod ord">
          <ac:chgData name="martinapieroni26@gmail.com" userId="731069d45f1187be" providerId="LiveId" clId="{77789D60-8C6C-4614-A8CC-020D56A81C08}" dt="2021-05-12T14:45:49.138" v="357" actId="1076"/>
          <ac:spMkLst>
            <pc:docMk/>
            <pc:sldMk cId="1016257055" sldId="257"/>
            <ac:spMk id="2" creationId="{D37DBEBD-8C29-42DC-B08E-D606AEF12E69}"/>
          </ac:spMkLst>
        </pc:spChg>
        <pc:spChg chg="add del mod">
          <ac:chgData name="martinapieroni26@gmail.com" userId="731069d45f1187be" providerId="LiveId" clId="{77789D60-8C6C-4614-A8CC-020D56A81C08}" dt="2021-05-12T14:44:58.060" v="355" actId="478"/>
          <ac:spMkLst>
            <pc:docMk/>
            <pc:sldMk cId="1016257055" sldId="257"/>
            <ac:spMk id="4" creationId="{D30ADDEA-626B-43CE-8232-F065723447A9}"/>
          </ac:spMkLst>
        </pc:spChg>
        <pc:spChg chg="mod">
          <ac:chgData name="martinapieroni26@gmail.com" userId="731069d45f1187be" providerId="LiveId" clId="{77789D60-8C6C-4614-A8CC-020D56A81C08}" dt="2021-05-12T14:53:11.510" v="393" actId="123"/>
          <ac:spMkLst>
            <pc:docMk/>
            <pc:sldMk cId="1016257055" sldId="257"/>
            <ac:spMk id="6" creationId="{42C488E7-4A9D-41FD-9D55-7845E33E2637}"/>
          </ac:spMkLst>
        </pc:spChg>
        <pc:picChg chg="del">
          <ac:chgData name="martinapieroni26@gmail.com" userId="731069d45f1187be" providerId="LiveId" clId="{77789D60-8C6C-4614-A8CC-020D56A81C08}" dt="2021-05-11T15:09:53.659" v="45" actId="21"/>
          <ac:picMkLst>
            <pc:docMk/>
            <pc:sldMk cId="1016257055" sldId="257"/>
            <ac:picMk id="4" creationId="{A76CAE5F-9C38-46A1-8C32-C33637A79F56}"/>
          </ac:picMkLst>
        </pc:picChg>
        <pc:picChg chg="del mod">
          <ac:chgData name="martinapieroni26@gmail.com" userId="731069d45f1187be" providerId="LiveId" clId="{77789D60-8C6C-4614-A8CC-020D56A81C08}" dt="2021-05-12T14:44:50.033" v="354" actId="478"/>
          <ac:picMkLst>
            <pc:docMk/>
            <pc:sldMk cId="1016257055" sldId="257"/>
            <ac:picMk id="5" creationId="{1BA526BC-E6E9-4E63-A008-36D0315DA3BE}"/>
          </ac:picMkLst>
        </pc:picChg>
        <pc:picChg chg="add mod">
          <ac:chgData name="martinapieroni26@gmail.com" userId="731069d45f1187be" providerId="LiveId" clId="{77789D60-8C6C-4614-A8CC-020D56A81C08}" dt="2021-05-12T15:32:31.670" v="689" actId="1076"/>
          <ac:picMkLst>
            <pc:docMk/>
            <pc:sldMk cId="1016257055" sldId="257"/>
            <ac:picMk id="7" creationId="{43576C80-AC4A-428D-9928-24381645A665}"/>
          </ac:picMkLst>
        </pc:picChg>
      </pc:sldChg>
      <pc:sldChg chg="addSp delSp modSp mod setBg">
        <pc:chgData name="martinapieroni26@gmail.com" userId="731069d45f1187be" providerId="LiveId" clId="{77789D60-8C6C-4614-A8CC-020D56A81C08}" dt="2021-05-12T15:13:03.677" v="494" actId="1076"/>
        <pc:sldMkLst>
          <pc:docMk/>
          <pc:sldMk cId="241560373" sldId="258"/>
        </pc:sldMkLst>
        <pc:spChg chg="mod">
          <ac:chgData name="martinapieroni26@gmail.com" userId="731069d45f1187be" providerId="LiveId" clId="{77789D60-8C6C-4614-A8CC-020D56A81C08}" dt="2021-05-12T15:13:03.677" v="494" actId="1076"/>
          <ac:spMkLst>
            <pc:docMk/>
            <pc:sldMk cId="241560373" sldId="258"/>
            <ac:spMk id="2" creationId="{29BEB8A0-C7AB-4BEA-A9E6-D98DD2C2881F}"/>
          </ac:spMkLst>
        </pc:spChg>
        <pc:spChg chg="add mod">
          <ac:chgData name="martinapieroni26@gmail.com" userId="731069d45f1187be" providerId="LiveId" clId="{77789D60-8C6C-4614-A8CC-020D56A81C08}" dt="2021-05-12T15:12:39.478" v="492" actId="1076"/>
          <ac:spMkLst>
            <pc:docMk/>
            <pc:sldMk cId="241560373" sldId="258"/>
            <ac:spMk id="3" creationId="{0F73C0A4-5A6B-41C3-AF5E-57B572A2C9D2}"/>
          </ac:spMkLst>
        </pc:spChg>
        <pc:spChg chg="mod">
          <ac:chgData name="martinapieroni26@gmail.com" userId="731069d45f1187be" providerId="LiveId" clId="{77789D60-8C6C-4614-A8CC-020D56A81C08}" dt="2021-05-12T15:11:58.774" v="489" actId="14100"/>
          <ac:spMkLst>
            <pc:docMk/>
            <pc:sldMk cId="241560373" sldId="258"/>
            <ac:spMk id="6" creationId="{DBECDB1C-F016-4412-9B0F-F4788D73C8D4}"/>
          </ac:spMkLst>
        </pc:spChg>
        <pc:picChg chg="del">
          <ac:chgData name="martinapieroni26@gmail.com" userId="731069d45f1187be" providerId="LiveId" clId="{77789D60-8C6C-4614-A8CC-020D56A81C08}" dt="2021-05-11T15:15:34.505" v="109" actId="21"/>
          <ac:picMkLst>
            <pc:docMk/>
            <pc:sldMk cId="241560373" sldId="258"/>
            <ac:picMk id="7" creationId="{B6612E5A-D23E-4AC6-9525-A43793059F24}"/>
          </ac:picMkLst>
        </pc:picChg>
        <pc:picChg chg="add del mod">
          <ac:chgData name="martinapieroni26@gmail.com" userId="731069d45f1187be" providerId="LiveId" clId="{77789D60-8C6C-4614-A8CC-020D56A81C08}" dt="2021-05-11T15:34:46.679" v="148" actId="478"/>
          <ac:picMkLst>
            <pc:docMk/>
            <pc:sldMk cId="241560373" sldId="258"/>
            <ac:picMk id="8" creationId="{E3E19FE4-BCF8-4ECC-84DD-A30F90301C27}"/>
          </ac:picMkLst>
        </pc:picChg>
        <pc:picChg chg="mod">
          <ac:chgData name="martinapieroni26@gmail.com" userId="731069d45f1187be" providerId="LiveId" clId="{77789D60-8C6C-4614-A8CC-020D56A81C08}" dt="2021-05-12T15:12:49.185" v="493" actId="1076"/>
          <ac:picMkLst>
            <pc:docMk/>
            <pc:sldMk cId="241560373" sldId="258"/>
            <ac:picMk id="13" creationId="{8EDA8FF8-71D0-42C6-A0E2-985BF1CC4FEB}"/>
          </ac:picMkLst>
        </pc:picChg>
        <pc:picChg chg="add mod">
          <ac:chgData name="martinapieroni26@gmail.com" userId="731069d45f1187be" providerId="LiveId" clId="{77789D60-8C6C-4614-A8CC-020D56A81C08}" dt="2021-05-11T15:39:46.609" v="186" actId="1076"/>
          <ac:picMkLst>
            <pc:docMk/>
            <pc:sldMk cId="241560373" sldId="258"/>
            <ac:picMk id="1026" creationId="{EFB75B0A-319D-41E6-A41F-A8FCF849A0C4}"/>
          </ac:picMkLst>
        </pc:picChg>
      </pc:sldChg>
      <pc:sldChg chg="addSp modSp mod setBg">
        <pc:chgData name="martinapieroni26@gmail.com" userId="731069d45f1187be" providerId="LiveId" clId="{77789D60-8C6C-4614-A8CC-020D56A81C08}" dt="2021-05-12T15:29:43.668" v="682" actId="1076"/>
        <pc:sldMkLst>
          <pc:docMk/>
          <pc:sldMk cId="3409088545" sldId="259"/>
        </pc:sldMkLst>
        <pc:spChg chg="mod">
          <ac:chgData name="martinapieroni26@gmail.com" userId="731069d45f1187be" providerId="LiveId" clId="{77789D60-8C6C-4614-A8CC-020D56A81C08}" dt="2021-05-12T15:28:07.465" v="665" actId="207"/>
          <ac:spMkLst>
            <pc:docMk/>
            <pc:sldMk cId="3409088545" sldId="259"/>
            <ac:spMk id="2" creationId="{E92F95A3-F53D-4021-8233-8C640F306E23}"/>
          </ac:spMkLst>
        </pc:spChg>
        <pc:spChg chg="mod">
          <ac:chgData name="martinapieroni26@gmail.com" userId="731069d45f1187be" providerId="LiveId" clId="{77789D60-8C6C-4614-A8CC-020D56A81C08}" dt="2021-05-12T15:28:59.548" v="674" actId="14100"/>
          <ac:spMkLst>
            <pc:docMk/>
            <pc:sldMk cId="3409088545" sldId="259"/>
            <ac:spMk id="3" creationId="{D696A464-0CCE-41ED-A034-BA5724F3297F}"/>
          </ac:spMkLst>
        </pc:spChg>
        <pc:spChg chg="add mod">
          <ac:chgData name="martinapieroni26@gmail.com" userId="731069d45f1187be" providerId="LiveId" clId="{77789D60-8C6C-4614-A8CC-020D56A81C08}" dt="2021-05-12T15:29:43.668" v="682" actId="1076"/>
          <ac:spMkLst>
            <pc:docMk/>
            <pc:sldMk cId="3409088545" sldId="259"/>
            <ac:spMk id="6" creationId="{A633A991-3102-4A88-97A5-08B76D1B4CC6}"/>
          </ac:spMkLst>
        </pc:spChg>
        <pc:picChg chg="add mod">
          <ac:chgData name="martinapieroni26@gmail.com" userId="731069d45f1187be" providerId="LiveId" clId="{77789D60-8C6C-4614-A8CC-020D56A81C08}" dt="2021-05-12T15:28:42.184" v="671" actId="1076"/>
          <ac:picMkLst>
            <pc:docMk/>
            <pc:sldMk cId="3409088545" sldId="259"/>
            <ac:picMk id="4" creationId="{ADCDF2DA-0CA9-4A5F-B64E-A2EF08EBE278}"/>
          </ac:picMkLst>
        </pc:picChg>
        <pc:picChg chg="add mod">
          <ac:chgData name="martinapieroni26@gmail.com" userId="731069d45f1187be" providerId="LiveId" clId="{77789D60-8C6C-4614-A8CC-020D56A81C08}" dt="2021-05-12T15:28:45.580" v="672" actId="14100"/>
          <ac:picMkLst>
            <pc:docMk/>
            <pc:sldMk cId="3409088545" sldId="259"/>
            <ac:picMk id="5" creationId="{ED7F91C7-CCBF-4359-A8BD-0B1BB4B3FE16}"/>
          </ac:picMkLst>
        </pc:picChg>
      </pc:sldChg>
      <pc:sldChg chg="addSp delSp modSp mod setBg">
        <pc:chgData name="martinapieroni26@gmail.com" userId="731069d45f1187be" providerId="LiveId" clId="{77789D60-8C6C-4614-A8CC-020D56A81C08}" dt="2021-05-12T15:26:53.744" v="660" actId="1076"/>
        <pc:sldMkLst>
          <pc:docMk/>
          <pc:sldMk cId="216182536" sldId="260"/>
        </pc:sldMkLst>
        <pc:spChg chg="mod">
          <ac:chgData name="martinapieroni26@gmail.com" userId="731069d45f1187be" providerId="LiveId" clId="{77789D60-8C6C-4614-A8CC-020D56A81C08}" dt="2021-05-12T15:26:53.744" v="660" actId="1076"/>
          <ac:spMkLst>
            <pc:docMk/>
            <pc:sldMk cId="216182536" sldId="260"/>
            <ac:spMk id="2" creationId="{2BF02FEE-D439-4771-A1F5-CBB56F0E2F05}"/>
          </ac:spMkLst>
        </pc:spChg>
        <pc:spChg chg="mod">
          <ac:chgData name="martinapieroni26@gmail.com" userId="731069d45f1187be" providerId="LiveId" clId="{77789D60-8C6C-4614-A8CC-020D56A81C08}" dt="2021-05-12T15:26:45.775" v="659" actId="1076"/>
          <ac:spMkLst>
            <pc:docMk/>
            <pc:sldMk cId="216182536" sldId="260"/>
            <ac:spMk id="3" creationId="{42964031-79DA-4A74-86AF-8B401AAAC6A0}"/>
          </ac:spMkLst>
        </pc:spChg>
        <pc:picChg chg="add mod">
          <ac:chgData name="martinapieroni26@gmail.com" userId="731069d45f1187be" providerId="LiveId" clId="{77789D60-8C6C-4614-A8CC-020D56A81C08}" dt="2021-05-12T15:26:30.291" v="657" actId="14100"/>
          <ac:picMkLst>
            <pc:docMk/>
            <pc:sldMk cId="216182536" sldId="260"/>
            <ac:picMk id="5" creationId="{C7B43D40-CD21-4520-86D8-0879481B4276}"/>
          </ac:picMkLst>
        </pc:picChg>
        <pc:picChg chg="del">
          <ac:chgData name="martinapieroni26@gmail.com" userId="731069d45f1187be" providerId="LiveId" clId="{77789D60-8C6C-4614-A8CC-020D56A81C08}" dt="2021-05-11T15:46:47.097" v="252" actId="478"/>
          <ac:picMkLst>
            <pc:docMk/>
            <pc:sldMk cId="216182536" sldId="260"/>
            <ac:picMk id="5" creationId="{FCF34CA3-1A5B-47A4-B6AB-759775FFB1B9}"/>
          </ac:picMkLst>
        </pc:picChg>
        <pc:picChg chg="add del mod">
          <ac:chgData name="martinapieroni26@gmail.com" userId="731069d45f1187be" providerId="LiveId" clId="{77789D60-8C6C-4614-A8CC-020D56A81C08}" dt="2021-05-12T15:26:35.270" v="658" actId="478"/>
          <ac:picMkLst>
            <pc:docMk/>
            <pc:sldMk cId="216182536" sldId="260"/>
            <ac:picMk id="6146" creationId="{3578857E-242D-4E66-886B-81F60040D021}"/>
          </ac:picMkLst>
        </pc:picChg>
      </pc:sldChg>
      <pc:sldChg chg="addSp delSp modSp mod setBg">
        <pc:chgData name="martinapieroni26@gmail.com" userId="731069d45f1187be" providerId="LiveId" clId="{77789D60-8C6C-4614-A8CC-020D56A81C08}" dt="2021-05-12T15:10:44" v="480" actId="207"/>
        <pc:sldMkLst>
          <pc:docMk/>
          <pc:sldMk cId="4128247157" sldId="261"/>
        </pc:sldMkLst>
        <pc:spChg chg="mod">
          <ac:chgData name="martinapieroni26@gmail.com" userId="731069d45f1187be" providerId="LiveId" clId="{77789D60-8C6C-4614-A8CC-020D56A81C08}" dt="2021-05-12T15:10:44" v="480" actId="207"/>
          <ac:spMkLst>
            <pc:docMk/>
            <pc:sldMk cId="4128247157" sldId="261"/>
            <ac:spMk id="2" creationId="{32F80A55-03EE-4F96-82E8-9678E428FCF1}"/>
          </ac:spMkLst>
        </pc:spChg>
        <pc:spChg chg="mod">
          <ac:chgData name="martinapieroni26@gmail.com" userId="731069d45f1187be" providerId="LiveId" clId="{77789D60-8C6C-4614-A8CC-020D56A81C08}" dt="2021-05-12T15:10:16.821" v="477" actId="20577"/>
          <ac:spMkLst>
            <pc:docMk/>
            <pc:sldMk cId="4128247157" sldId="261"/>
            <ac:spMk id="3" creationId="{E2FD7B4C-EBED-40B0-8C6C-040BDEF78339}"/>
          </ac:spMkLst>
        </pc:spChg>
        <pc:spChg chg="add mod">
          <ac:chgData name="martinapieroni26@gmail.com" userId="731069d45f1187be" providerId="LiveId" clId="{77789D60-8C6C-4614-A8CC-020D56A81C08}" dt="2021-05-12T15:10:39.062" v="479" actId="1076"/>
          <ac:spMkLst>
            <pc:docMk/>
            <pc:sldMk cId="4128247157" sldId="261"/>
            <ac:spMk id="4" creationId="{8E1A9316-30C4-41AA-911F-0DDF9979835C}"/>
          </ac:spMkLst>
        </pc:spChg>
        <pc:spChg chg="add mod">
          <ac:chgData name="martinapieroni26@gmail.com" userId="731069d45f1187be" providerId="LiveId" clId="{77789D60-8C6C-4614-A8CC-020D56A81C08}" dt="2021-05-12T15:10:32.917" v="478" actId="1076"/>
          <ac:spMkLst>
            <pc:docMk/>
            <pc:sldMk cId="4128247157" sldId="261"/>
            <ac:spMk id="5" creationId="{3C25F4F1-88C5-4A2D-B9E9-4E65CC8D7199}"/>
          </ac:spMkLst>
        </pc:spChg>
        <pc:picChg chg="del">
          <ac:chgData name="martinapieroni26@gmail.com" userId="731069d45f1187be" providerId="LiveId" clId="{77789D60-8C6C-4614-A8CC-020D56A81C08}" dt="2021-05-11T15:10:00.901" v="47" actId="21"/>
          <ac:picMkLst>
            <pc:docMk/>
            <pc:sldMk cId="4128247157" sldId="261"/>
            <ac:picMk id="5" creationId="{1141FA3D-1A6F-4EE0-AB27-F80E782EA420}"/>
          </ac:picMkLst>
        </pc:picChg>
        <pc:picChg chg="add del mod">
          <ac:chgData name="martinapieroni26@gmail.com" userId="731069d45f1187be" providerId="LiveId" clId="{77789D60-8C6C-4614-A8CC-020D56A81C08}" dt="2021-05-11T15:15:02.614" v="107" actId="478"/>
          <ac:picMkLst>
            <pc:docMk/>
            <pc:sldMk cId="4128247157" sldId="261"/>
            <ac:picMk id="6" creationId="{F9E65B7D-02A1-4303-AB4E-3235EFB030C8}"/>
          </ac:picMkLst>
        </pc:picChg>
        <pc:picChg chg="add del mod">
          <ac:chgData name="martinapieroni26@gmail.com" userId="731069d45f1187be" providerId="LiveId" clId="{77789D60-8C6C-4614-A8CC-020D56A81C08}" dt="2021-05-12T15:04:07.903" v="413" actId="478"/>
          <ac:picMkLst>
            <pc:docMk/>
            <pc:sldMk cId="4128247157" sldId="261"/>
            <ac:picMk id="7" creationId="{78EE86B0-E697-4036-8D58-6851FD4C1A83}"/>
          </ac:picMkLst>
        </pc:picChg>
        <pc:picChg chg="add mod">
          <ac:chgData name="martinapieroni26@gmail.com" userId="731069d45f1187be" providerId="LiveId" clId="{77789D60-8C6C-4614-A8CC-020D56A81C08}" dt="2021-05-12T15:06:13.106" v="431" actId="1076"/>
          <ac:picMkLst>
            <pc:docMk/>
            <pc:sldMk cId="4128247157" sldId="261"/>
            <ac:picMk id="8" creationId="{D259933A-8377-4314-BBFD-A81BB4467188}"/>
          </ac:picMkLst>
        </pc:picChg>
        <pc:picChg chg="add del mod">
          <ac:chgData name="martinapieroni26@gmail.com" userId="731069d45f1187be" providerId="LiveId" clId="{77789D60-8C6C-4614-A8CC-020D56A81C08}" dt="2021-05-12T14:58:43.710" v="400" actId="478"/>
          <ac:picMkLst>
            <pc:docMk/>
            <pc:sldMk cId="4128247157" sldId="261"/>
            <ac:picMk id="1026" creationId="{421EEC2E-84A1-479B-BAB8-0CA6183E442E}"/>
          </ac:picMkLst>
        </pc:picChg>
        <pc:picChg chg="add del mod">
          <ac:chgData name="martinapieroni26@gmail.com" userId="731069d45f1187be" providerId="LiveId" clId="{77789D60-8C6C-4614-A8CC-020D56A81C08}" dt="2021-05-12T14:59:16.897" v="404" actId="478"/>
          <ac:picMkLst>
            <pc:docMk/>
            <pc:sldMk cId="4128247157" sldId="261"/>
            <ac:picMk id="1028" creationId="{2437A910-5C1A-4D34-B558-1AA34C6A4970}"/>
          </ac:picMkLst>
        </pc:picChg>
        <pc:picChg chg="add mod">
          <ac:chgData name="martinapieroni26@gmail.com" userId="731069d45f1187be" providerId="LiveId" clId="{77789D60-8C6C-4614-A8CC-020D56A81C08}" dt="2021-05-12T15:07:57.929" v="458" actId="1076"/>
          <ac:picMkLst>
            <pc:docMk/>
            <pc:sldMk cId="4128247157" sldId="261"/>
            <ac:picMk id="1030" creationId="{1B2A5553-ED7F-4BAC-9F9E-57D627A0423F}"/>
          </ac:picMkLst>
        </pc:picChg>
      </pc:sldChg>
      <pc:sldChg chg="addSp delSp modSp del mod setBg">
        <pc:chgData name="martinapieroni26@gmail.com" userId="731069d45f1187be" providerId="LiveId" clId="{77789D60-8C6C-4614-A8CC-020D56A81C08}" dt="2021-05-12T14:53:29.176" v="394" actId="2696"/>
        <pc:sldMkLst>
          <pc:docMk/>
          <pc:sldMk cId="422476096" sldId="262"/>
        </pc:sldMkLst>
        <pc:spChg chg="mod">
          <ac:chgData name="martinapieroni26@gmail.com" userId="731069d45f1187be" providerId="LiveId" clId="{77789D60-8C6C-4614-A8CC-020D56A81C08}" dt="2021-05-11T15:14:33.789" v="101" actId="1076"/>
          <ac:spMkLst>
            <pc:docMk/>
            <pc:sldMk cId="422476096" sldId="262"/>
            <ac:spMk id="3" creationId="{B304B8F8-3E3F-44D6-AF6A-C8CE90B6C6D1}"/>
          </ac:spMkLst>
        </pc:spChg>
        <pc:spChg chg="mod">
          <ac:chgData name="martinapieroni26@gmail.com" userId="731069d45f1187be" providerId="LiveId" clId="{77789D60-8C6C-4614-A8CC-020D56A81C08}" dt="2021-05-12T14:46:22.191" v="358" actId="207"/>
          <ac:spMkLst>
            <pc:docMk/>
            <pc:sldMk cId="422476096" sldId="262"/>
            <ac:spMk id="4" creationId="{E2F15979-EEF7-4F18-B5DC-5DB6BA185233}"/>
          </ac:spMkLst>
        </pc:spChg>
        <pc:picChg chg="add mod">
          <ac:chgData name="martinapieroni26@gmail.com" userId="731069d45f1187be" providerId="LiveId" clId="{77789D60-8C6C-4614-A8CC-020D56A81C08}" dt="2021-05-11T15:10:05.080" v="48"/>
          <ac:picMkLst>
            <pc:docMk/>
            <pc:sldMk cId="422476096" sldId="262"/>
            <ac:picMk id="5" creationId="{8251B756-D1FC-4500-9ADC-462C1073E1D1}"/>
          </ac:picMkLst>
        </pc:picChg>
        <pc:picChg chg="del">
          <ac:chgData name="martinapieroni26@gmail.com" userId="731069d45f1187be" providerId="LiveId" clId="{77789D60-8C6C-4614-A8CC-020D56A81C08}" dt="2021-05-11T15:09:29.886" v="44" actId="478"/>
          <ac:picMkLst>
            <pc:docMk/>
            <pc:sldMk cId="422476096" sldId="262"/>
            <ac:picMk id="7" creationId="{AD2E7160-2A03-45CB-9BE3-1521C271E8C1}"/>
          </ac:picMkLst>
        </pc:picChg>
      </pc:sldChg>
      <pc:sldChg chg="addSp delSp modSp mod setBg">
        <pc:chgData name="martinapieroni26@gmail.com" userId="731069d45f1187be" providerId="LiveId" clId="{77789D60-8C6C-4614-A8CC-020D56A81C08}" dt="2021-05-12T15:16:01.694" v="636" actId="20577"/>
        <pc:sldMkLst>
          <pc:docMk/>
          <pc:sldMk cId="3542432068" sldId="263"/>
        </pc:sldMkLst>
        <pc:spChg chg="add del mod">
          <ac:chgData name="martinapieroni26@gmail.com" userId="731069d45f1187be" providerId="LiveId" clId="{77789D60-8C6C-4614-A8CC-020D56A81C08}" dt="2021-05-11T15:45:34.377" v="239"/>
          <ac:spMkLst>
            <pc:docMk/>
            <pc:sldMk cId="3542432068" sldId="263"/>
            <ac:spMk id="2" creationId="{0E8059C9-06F5-4B89-9A2D-730F052B2019}"/>
          </ac:spMkLst>
        </pc:spChg>
        <pc:spChg chg="mod">
          <ac:chgData name="martinapieroni26@gmail.com" userId="731069d45f1187be" providerId="LiveId" clId="{77789D60-8C6C-4614-A8CC-020D56A81C08}" dt="2021-05-12T15:16:01.694" v="636" actId="20577"/>
          <ac:spMkLst>
            <pc:docMk/>
            <pc:sldMk cId="3542432068" sldId="263"/>
            <ac:spMk id="3" creationId="{84789188-7597-4531-A6C3-D15132928D2E}"/>
          </ac:spMkLst>
        </pc:spChg>
        <pc:spChg chg="mod">
          <ac:chgData name="martinapieroni26@gmail.com" userId="731069d45f1187be" providerId="LiveId" clId="{77789D60-8C6C-4614-A8CC-020D56A81C08}" dt="2021-05-12T15:13:28.751" v="496" actId="207"/>
          <ac:spMkLst>
            <pc:docMk/>
            <pc:sldMk cId="3542432068" sldId="263"/>
            <ac:spMk id="4" creationId="{0C5A819E-563C-4369-8676-D622EA8794AE}"/>
          </ac:spMkLst>
        </pc:spChg>
        <pc:picChg chg="add mod modCrop">
          <ac:chgData name="martinapieroni26@gmail.com" userId="731069d45f1187be" providerId="LiveId" clId="{77789D60-8C6C-4614-A8CC-020D56A81C08}" dt="2021-05-11T15:45:59.002" v="246" actId="14100"/>
          <ac:picMkLst>
            <pc:docMk/>
            <pc:sldMk cId="3542432068" sldId="263"/>
            <ac:picMk id="5" creationId="{5C05E001-994D-4F29-8399-291313D6CC6B}"/>
          </ac:picMkLst>
        </pc:picChg>
        <pc:picChg chg="del">
          <ac:chgData name="martinapieroni26@gmail.com" userId="731069d45f1187be" providerId="LiveId" clId="{77789D60-8C6C-4614-A8CC-020D56A81C08}" dt="2021-05-11T15:15:23.197" v="108" actId="478"/>
          <ac:picMkLst>
            <pc:docMk/>
            <pc:sldMk cId="3542432068" sldId="263"/>
            <ac:picMk id="1026" creationId="{D1EBBFB1-80B7-4596-ADAB-BC3D3824E91D}"/>
          </ac:picMkLst>
        </pc:picChg>
      </pc:sldChg>
      <pc:sldChg chg="addSp delSp modSp mod setBg">
        <pc:chgData name="martinapieroni26@gmail.com" userId="731069d45f1187be" providerId="LiveId" clId="{77789D60-8C6C-4614-A8CC-020D56A81C08}" dt="2021-05-12T15:31:13.478" v="687" actId="207"/>
        <pc:sldMkLst>
          <pc:docMk/>
          <pc:sldMk cId="4172209960" sldId="264"/>
        </pc:sldMkLst>
        <pc:spChg chg="mod">
          <ac:chgData name="martinapieroni26@gmail.com" userId="731069d45f1187be" providerId="LiveId" clId="{77789D60-8C6C-4614-A8CC-020D56A81C08}" dt="2021-05-12T15:31:13.478" v="687" actId="207"/>
          <ac:spMkLst>
            <pc:docMk/>
            <pc:sldMk cId="4172209960" sldId="264"/>
            <ac:spMk id="3" creationId="{60AFD2CD-A903-4AA2-B1A6-EAF21369567D}"/>
          </ac:spMkLst>
        </pc:spChg>
        <pc:spChg chg="del mod">
          <ac:chgData name="martinapieroni26@gmail.com" userId="731069d45f1187be" providerId="LiveId" clId="{77789D60-8C6C-4614-A8CC-020D56A81C08}" dt="2021-05-11T15:07:18.504" v="38" actId="478"/>
          <ac:spMkLst>
            <pc:docMk/>
            <pc:sldMk cId="4172209960" sldId="264"/>
            <ac:spMk id="4" creationId="{01598E81-BB53-4E21-949B-6C69A84CE099}"/>
          </ac:spMkLst>
        </pc:spChg>
        <pc:spChg chg="mod">
          <ac:chgData name="martinapieroni26@gmail.com" userId="731069d45f1187be" providerId="LiveId" clId="{77789D60-8C6C-4614-A8CC-020D56A81C08}" dt="2021-05-11T15:52:40.902" v="307" actId="1076"/>
          <ac:spMkLst>
            <pc:docMk/>
            <pc:sldMk cId="4172209960" sldId="264"/>
            <ac:spMk id="5" creationId="{CD7646B6-1A70-4C5B-B63C-EB3D8A572657}"/>
          </ac:spMkLst>
        </pc:spChg>
        <pc:spChg chg="mod">
          <ac:chgData name="martinapieroni26@gmail.com" userId="731069d45f1187be" providerId="LiveId" clId="{77789D60-8C6C-4614-A8CC-020D56A81C08}" dt="2021-05-11T15:52:34.986" v="306" actId="1076"/>
          <ac:spMkLst>
            <pc:docMk/>
            <pc:sldMk cId="4172209960" sldId="264"/>
            <ac:spMk id="6" creationId="{B0066F89-A19C-4472-8086-F098A12BADF0}"/>
          </ac:spMkLst>
        </pc:spChg>
        <pc:spChg chg="del mod">
          <ac:chgData name="martinapieroni26@gmail.com" userId="731069d45f1187be" providerId="LiveId" clId="{77789D60-8C6C-4614-A8CC-020D56A81C08}" dt="2021-05-11T15:06:26.994" v="31" actId="478"/>
          <ac:spMkLst>
            <pc:docMk/>
            <pc:sldMk cId="4172209960" sldId="264"/>
            <ac:spMk id="8" creationId="{21A07006-2368-4D1C-9F83-0940E3E8526E}"/>
          </ac:spMkLst>
        </pc:spChg>
        <pc:picChg chg="add mod">
          <ac:chgData name="martinapieroni26@gmail.com" userId="731069d45f1187be" providerId="LiveId" clId="{77789D60-8C6C-4614-A8CC-020D56A81C08}" dt="2021-05-11T15:50:42.635" v="287" actId="1076"/>
          <ac:picMkLst>
            <pc:docMk/>
            <pc:sldMk cId="4172209960" sldId="264"/>
            <ac:picMk id="2050" creationId="{DAB15918-DF0D-4EBE-8F2E-DD2AF9A3F66B}"/>
          </ac:picMkLst>
        </pc:picChg>
      </pc:sldChg>
      <pc:sldChg chg="addSp delSp modSp add mod modTransition setBg">
        <pc:chgData name="martinapieroni26@gmail.com" userId="731069d45f1187be" providerId="LiveId" clId="{77789D60-8C6C-4614-A8CC-020D56A81C08}" dt="2021-05-12T16:11:04.060" v="691"/>
        <pc:sldMkLst>
          <pc:docMk/>
          <pc:sldMk cId="0" sldId="265"/>
        </pc:sldMkLst>
        <pc:spChg chg="add mod">
          <ac:chgData name="martinapieroni26@gmail.com" userId="731069d45f1187be" providerId="LiveId" clId="{77789D60-8C6C-4614-A8CC-020D56A81C08}" dt="2021-05-12T14:52:52.026" v="392" actId="1076"/>
          <ac:spMkLst>
            <pc:docMk/>
            <pc:sldMk cId="0" sldId="265"/>
            <ac:spMk id="9" creationId="{FF449C53-C1AA-41E0-B20F-26DB49940529}"/>
          </ac:spMkLst>
        </pc:spChg>
        <pc:spChg chg="del mod">
          <ac:chgData name="martinapieroni26@gmail.com" userId="731069d45f1187be" providerId="LiveId" clId="{77789D60-8C6C-4614-A8CC-020D56A81C08}" dt="2021-05-12T14:48:46.920" v="369" actId="478"/>
          <ac:spMkLst>
            <pc:docMk/>
            <pc:sldMk cId="0" sldId="265"/>
            <ac:spMk id="8193" creationId="{701CFC49-9C88-4D2F-9805-7BBD5567A48B}"/>
          </ac:spMkLst>
        </pc:spChg>
        <pc:spChg chg="del">
          <ac:chgData name="martinapieroni26@gmail.com" userId="731069d45f1187be" providerId="LiveId" clId="{77789D60-8C6C-4614-A8CC-020D56A81C08}" dt="2021-05-12T14:49:11.238" v="371" actId="478"/>
          <ac:spMkLst>
            <pc:docMk/>
            <pc:sldMk cId="0" sldId="265"/>
            <ac:spMk id="8196" creationId="{612C5BC1-5E71-450A-A029-46E93AFD6824}"/>
          </ac:spMkLst>
        </pc:spChg>
        <pc:spChg chg="mod">
          <ac:chgData name="martinapieroni26@gmail.com" userId="731069d45f1187be" providerId="LiveId" clId="{77789D60-8C6C-4614-A8CC-020D56A81C08}" dt="2021-05-12T14:52:32.378" v="390" actId="1076"/>
          <ac:spMkLst>
            <pc:docMk/>
            <pc:sldMk cId="0" sldId="265"/>
            <ac:spMk id="8197" creationId="{88FF0F72-F338-469D-9F62-EE1F8874DEBA}"/>
          </ac:spMkLst>
        </pc:spChg>
        <pc:spChg chg="mod">
          <ac:chgData name="martinapieroni26@gmail.com" userId="731069d45f1187be" providerId="LiveId" clId="{77789D60-8C6C-4614-A8CC-020D56A81C08}" dt="2021-05-12T14:52:46.625" v="391" actId="1076"/>
          <ac:spMkLst>
            <pc:docMk/>
            <pc:sldMk cId="0" sldId="265"/>
            <ac:spMk id="8198" creationId="{400C731D-C0BD-49ED-92F6-1C83B49DE46B}"/>
          </ac:spMkLst>
        </pc:spChg>
        <pc:picChg chg="add mod">
          <ac:chgData name="martinapieroni26@gmail.com" userId="731069d45f1187be" providerId="LiveId" clId="{77789D60-8C6C-4614-A8CC-020D56A81C08}" dt="2021-05-12T14:51:02.705" v="383" actId="14100"/>
          <ac:picMkLst>
            <pc:docMk/>
            <pc:sldMk cId="0" sldId="265"/>
            <ac:picMk id="8" creationId="{E7D9C01F-F1E5-4C62-96A9-4C2D5144E972}"/>
          </ac:picMkLst>
        </pc:picChg>
        <pc:picChg chg="mod">
          <ac:chgData name="martinapieroni26@gmail.com" userId="731069d45f1187be" providerId="LiveId" clId="{77789D60-8C6C-4614-A8CC-020D56A81C08}" dt="2021-05-12T14:52:11.645" v="389" actId="14100"/>
          <ac:picMkLst>
            <pc:docMk/>
            <pc:sldMk cId="0" sldId="265"/>
            <ac:picMk id="8194" creationId="{BCD28DA2-D303-4149-AD47-A0E44BBC4AA6}"/>
          </ac:picMkLst>
        </pc:picChg>
        <pc:picChg chg="del">
          <ac:chgData name="martinapieroni26@gmail.com" userId="731069d45f1187be" providerId="LiveId" clId="{77789D60-8C6C-4614-A8CC-020D56A81C08}" dt="2021-05-12T14:47:41.210" v="360" actId="478"/>
          <ac:picMkLst>
            <pc:docMk/>
            <pc:sldMk cId="0" sldId="265"/>
            <ac:picMk id="8195" creationId="{72749827-8991-4ACF-A0E1-46C64149467B}"/>
          </ac:picMkLst>
        </pc:picChg>
      </pc:sldChg>
      <pc:sldMasterChg chg="setBg modSldLayout">
        <pc:chgData name="martinapieroni26@gmail.com" userId="731069d45f1187be" providerId="LiveId" clId="{77789D60-8C6C-4614-A8CC-020D56A81C08}" dt="2021-05-11T15:01:38.105" v="3"/>
        <pc:sldMasterMkLst>
          <pc:docMk/>
          <pc:sldMasterMk cId="1109307087" sldId="2147483732"/>
        </pc:sldMasterMkLst>
        <pc:sldLayoutChg chg="setBg">
          <pc:chgData name="martinapieroni26@gmail.com" userId="731069d45f1187be" providerId="LiveId" clId="{77789D60-8C6C-4614-A8CC-020D56A81C08}" dt="2021-05-11T15:01:38.105" v="3"/>
          <pc:sldLayoutMkLst>
            <pc:docMk/>
            <pc:sldMasterMk cId="1109307087" sldId="2147483732"/>
            <pc:sldLayoutMk cId="3133732397" sldId="2147483733"/>
          </pc:sldLayoutMkLst>
        </pc:sldLayoutChg>
        <pc:sldLayoutChg chg="setBg">
          <pc:chgData name="martinapieroni26@gmail.com" userId="731069d45f1187be" providerId="LiveId" clId="{77789D60-8C6C-4614-A8CC-020D56A81C08}" dt="2021-05-11T15:01:38.105" v="3"/>
          <pc:sldLayoutMkLst>
            <pc:docMk/>
            <pc:sldMasterMk cId="1109307087" sldId="2147483732"/>
            <pc:sldLayoutMk cId="326859498" sldId="2147483734"/>
          </pc:sldLayoutMkLst>
        </pc:sldLayoutChg>
        <pc:sldLayoutChg chg="setBg">
          <pc:chgData name="martinapieroni26@gmail.com" userId="731069d45f1187be" providerId="LiveId" clId="{77789D60-8C6C-4614-A8CC-020D56A81C08}" dt="2021-05-11T15:01:38.105" v="3"/>
          <pc:sldLayoutMkLst>
            <pc:docMk/>
            <pc:sldMasterMk cId="1109307087" sldId="2147483732"/>
            <pc:sldLayoutMk cId="2720033032" sldId="2147483735"/>
          </pc:sldLayoutMkLst>
        </pc:sldLayoutChg>
        <pc:sldLayoutChg chg="setBg">
          <pc:chgData name="martinapieroni26@gmail.com" userId="731069d45f1187be" providerId="LiveId" clId="{77789D60-8C6C-4614-A8CC-020D56A81C08}" dt="2021-05-11T15:01:38.105" v="3"/>
          <pc:sldLayoutMkLst>
            <pc:docMk/>
            <pc:sldMasterMk cId="1109307087" sldId="2147483732"/>
            <pc:sldLayoutMk cId="3753123584" sldId="2147483736"/>
          </pc:sldLayoutMkLst>
        </pc:sldLayoutChg>
        <pc:sldLayoutChg chg="setBg">
          <pc:chgData name="martinapieroni26@gmail.com" userId="731069d45f1187be" providerId="LiveId" clId="{77789D60-8C6C-4614-A8CC-020D56A81C08}" dt="2021-05-11T15:01:38.105" v="3"/>
          <pc:sldLayoutMkLst>
            <pc:docMk/>
            <pc:sldMasterMk cId="1109307087" sldId="2147483732"/>
            <pc:sldLayoutMk cId="1854241988" sldId="2147483737"/>
          </pc:sldLayoutMkLst>
        </pc:sldLayoutChg>
        <pc:sldLayoutChg chg="setBg">
          <pc:chgData name="martinapieroni26@gmail.com" userId="731069d45f1187be" providerId="LiveId" clId="{77789D60-8C6C-4614-A8CC-020D56A81C08}" dt="2021-05-11T15:01:38.105" v="3"/>
          <pc:sldLayoutMkLst>
            <pc:docMk/>
            <pc:sldMasterMk cId="1109307087" sldId="2147483732"/>
            <pc:sldLayoutMk cId="1427976596" sldId="2147483738"/>
          </pc:sldLayoutMkLst>
        </pc:sldLayoutChg>
        <pc:sldLayoutChg chg="setBg">
          <pc:chgData name="martinapieroni26@gmail.com" userId="731069d45f1187be" providerId="LiveId" clId="{77789D60-8C6C-4614-A8CC-020D56A81C08}" dt="2021-05-11T15:01:38.105" v="3"/>
          <pc:sldLayoutMkLst>
            <pc:docMk/>
            <pc:sldMasterMk cId="1109307087" sldId="2147483732"/>
            <pc:sldLayoutMk cId="712667263" sldId="2147483739"/>
          </pc:sldLayoutMkLst>
        </pc:sldLayoutChg>
        <pc:sldLayoutChg chg="setBg">
          <pc:chgData name="martinapieroni26@gmail.com" userId="731069d45f1187be" providerId="LiveId" clId="{77789D60-8C6C-4614-A8CC-020D56A81C08}" dt="2021-05-11T15:01:38.105" v="3"/>
          <pc:sldLayoutMkLst>
            <pc:docMk/>
            <pc:sldMasterMk cId="1109307087" sldId="2147483732"/>
            <pc:sldLayoutMk cId="1079782892" sldId="2147483740"/>
          </pc:sldLayoutMkLst>
        </pc:sldLayoutChg>
        <pc:sldLayoutChg chg="setBg">
          <pc:chgData name="martinapieroni26@gmail.com" userId="731069d45f1187be" providerId="LiveId" clId="{77789D60-8C6C-4614-A8CC-020D56A81C08}" dt="2021-05-11T15:01:38.105" v="3"/>
          <pc:sldLayoutMkLst>
            <pc:docMk/>
            <pc:sldMasterMk cId="1109307087" sldId="2147483732"/>
            <pc:sldLayoutMk cId="2572395368" sldId="2147483741"/>
          </pc:sldLayoutMkLst>
        </pc:sldLayoutChg>
        <pc:sldLayoutChg chg="setBg">
          <pc:chgData name="martinapieroni26@gmail.com" userId="731069d45f1187be" providerId="LiveId" clId="{77789D60-8C6C-4614-A8CC-020D56A81C08}" dt="2021-05-11T15:01:38.105" v="3"/>
          <pc:sldLayoutMkLst>
            <pc:docMk/>
            <pc:sldMasterMk cId="1109307087" sldId="2147483732"/>
            <pc:sldLayoutMk cId="2896947714" sldId="2147483742"/>
          </pc:sldLayoutMkLst>
        </pc:sldLayoutChg>
        <pc:sldLayoutChg chg="setBg">
          <pc:chgData name="martinapieroni26@gmail.com" userId="731069d45f1187be" providerId="LiveId" clId="{77789D60-8C6C-4614-A8CC-020D56A81C08}" dt="2021-05-11T15:01:38.105" v="3"/>
          <pc:sldLayoutMkLst>
            <pc:docMk/>
            <pc:sldMasterMk cId="1109307087" sldId="2147483732"/>
            <pc:sldLayoutMk cId="3137521105" sldId="214748374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0649A-D97A-4A46-9651-7BE0090BCD56}" type="datetimeFigureOut">
              <a:rPr lang="it-IT" smtClean="0"/>
              <a:t>19/05/2021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41D0A5-3E4C-4AFB-993F-05760DB29E0D}" type="slidenum">
              <a:rPr lang="it-IT" smtClean="0"/>
              <a:t>‹N›</a:t>
            </a:fld>
            <a:endParaRPr lang="it-IT"/>
          </a:p>
        </p:txBody>
      </p:sp>
    </p:spTree>
    <p:extLst>
      <p:ext uri="{BB962C8B-B14F-4D97-AF65-F5344CB8AC3E}">
        <p14:creationId xmlns:p14="http://schemas.microsoft.com/office/powerpoint/2010/main" val="356215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11A9F3-28F1-414B-A116-0B8BC3283EE2}"/>
              </a:ext>
            </a:extLst>
          </p:cNvPr>
          <p:cNvSpPr>
            <a:spLocks noGrp="1" noChangeArrowheads="1"/>
          </p:cNvSpPr>
          <p:nvPr>
            <p:ph type="sldNum"/>
          </p:nvPr>
        </p:nvSpPr>
        <p:spPr>
          <a:ln/>
        </p:spPr>
        <p:txBody>
          <a:bodyPr/>
          <a:lstStyle/>
          <a:p>
            <a:fld id="{99A0572D-7E7A-4DC1-B9D4-661B81633E48}" type="slidenum">
              <a:rPr lang="it-IT" altLang="it-IT"/>
              <a:pPr/>
              <a:t>3</a:t>
            </a:fld>
            <a:endParaRPr lang="it-IT" altLang="it-IT"/>
          </a:p>
        </p:txBody>
      </p:sp>
      <p:sp>
        <p:nvSpPr>
          <p:cNvPr id="23553" name="Rectangle 1">
            <a:extLst>
              <a:ext uri="{FF2B5EF4-FFF2-40B4-BE49-F238E27FC236}">
                <a16:creationId xmlns:a16="http://schemas.microsoft.com/office/drawing/2014/main" id="{4C83C7D4-FC9C-4681-A8CB-7B5D76BD5C06}"/>
              </a:ext>
            </a:extLst>
          </p:cNvPr>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a:extLst>
              <a:ext uri="{FF2B5EF4-FFF2-40B4-BE49-F238E27FC236}">
                <a16:creationId xmlns:a16="http://schemas.microsoft.com/office/drawing/2014/main" id="{36366AE1-F7CD-48D7-9E97-82EBD7B8AE3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1D9291A-6338-4BAC-A09B-8A9327A59939}" type="datetimeFigureOut">
              <a:rPr lang="it-IT" smtClean="0"/>
              <a:t>19/05/2021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DE76D2-10B1-4B16-9BEF-621718D30EA7}" type="slidenum">
              <a:rPr lang="it-IT" smtClean="0"/>
              <a:t>‹N›</a:t>
            </a:fld>
            <a:endParaRPr lang="it-IT"/>
          </a:p>
        </p:txBody>
      </p:sp>
    </p:spTree>
    <p:extLst>
      <p:ext uri="{BB962C8B-B14F-4D97-AF65-F5344CB8AC3E}">
        <p14:creationId xmlns:p14="http://schemas.microsoft.com/office/powerpoint/2010/main" val="313373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1D9291A-6338-4BAC-A09B-8A9327A59939}" type="datetimeFigureOut">
              <a:rPr lang="it-IT" smtClean="0"/>
              <a:t>19/05/2021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DE76D2-10B1-4B16-9BEF-621718D30EA7}" type="slidenum">
              <a:rPr lang="it-IT" smtClean="0"/>
              <a:t>‹N›</a:t>
            </a:fld>
            <a:endParaRPr lang="it-IT"/>
          </a:p>
        </p:txBody>
      </p:sp>
    </p:spTree>
    <p:extLst>
      <p:ext uri="{BB962C8B-B14F-4D97-AF65-F5344CB8AC3E}">
        <p14:creationId xmlns:p14="http://schemas.microsoft.com/office/powerpoint/2010/main" val="289694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1D9291A-6338-4BAC-A09B-8A9327A59939}" type="datetimeFigureOut">
              <a:rPr lang="it-IT" smtClean="0"/>
              <a:t>19/05/2021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DE76D2-10B1-4B16-9BEF-621718D30EA7}" type="slidenum">
              <a:rPr lang="it-IT" smtClean="0"/>
              <a:t>‹N›</a:t>
            </a:fld>
            <a:endParaRPr lang="it-IT"/>
          </a:p>
        </p:txBody>
      </p:sp>
    </p:spTree>
    <p:extLst>
      <p:ext uri="{BB962C8B-B14F-4D97-AF65-F5344CB8AC3E}">
        <p14:creationId xmlns:p14="http://schemas.microsoft.com/office/powerpoint/2010/main" val="313752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1D9291A-6338-4BAC-A09B-8A9327A59939}" type="datetimeFigureOut">
              <a:rPr lang="it-IT" smtClean="0"/>
              <a:t>19/05/2021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DE76D2-10B1-4B16-9BEF-621718D30EA7}" type="slidenum">
              <a:rPr lang="it-IT" smtClean="0"/>
              <a:t>‹N›</a:t>
            </a:fld>
            <a:endParaRPr lang="it-IT"/>
          </a:p>
        </p:txBody>
      </p:sp>
    </p:spTree>
    <p:extLst>
      <p:ext uri="{BB962C8B-B14F-4D97-AF65-F5344CB8AC3E}">
        <p14:creationId xmlns:p14="http://schemas.microsoft.com/office/powerpoint/2010/main" val="326859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1D9291A-6338-4BAC-A09B-8A9327A59939}" type="datetimeFigureOut">
              <a:rPr lang="it-IT" smtClean="0"/>
              <a:t>19/05/2021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DE76D2-10B1-4B16-9BEF-621718D30EA7}" type="slidenum">
              <a:rPr lang="it-IT" smtClean="0"/>
              <a:t>‹N›</a:t>
            </a:fld>
            <a:endParaRPr lang="it-IT"/>
          </a:p>
        </p:txBody>
      </p:sp>
    </p:spTree>
    <p:extLst>
      <p:ext uri="{BB962C8B-B14F-4D97-AF65-F5344CB8AC3E}">
        <p14:creationId xmlns:p14="http://schemas.microsoft.com/office/powerpoint/2010/main" val="272003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1D9291A-6338-4BAC-A09B-8A9327A59939}" type="datetimeFigureOut">
              <a:rPr lang="it-IT" smtClean="0"/>
              <a:t>19/05/2021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DE76D2-10B1-4B16-9BEF-621718D30EA7}" type="slidenum">
              <a:rPr lang="it-IT" smtClean="0"/>
              <a:t>‹N›</a:t>
            </a:fld>
            <a:endParaRPr lang="it-IT"/>
          </a:p>
        </p:txBody>
      </p:sp>
    </p:spTree>
    <p:extLst>
      <p:ext uri="{BB962C8B-B14F-4D97-AF65-F5344CB8AC3E}">
        <p14:creationId xmlns:p14="http://schemas.microsoft.com/office/powerpoint/2010/main" val="375312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1D9291A-6338-4BAC-A09B-8A9327A59939}" type="datetimeFigureOut">
              <a:rPr lang="it-IT" smtClean="0"/>
              <a:t>19/05/2021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ADE76D2-10B1-4B16-9BEF-621718D30EA7}" type="slidenum">
              <a:rPr lang="it-IT" smtClean="0"/>
              <a:t>‹N›</a:t>
            </a:fld>
            <a:endParaRPr lang="it-IT"/>
          </a:p>
        </p:txBody>
      </p:sp>
    </p:spTree>
    <p:extLst>
      <p:ext uri="{BB962C8B-B14F-4D97-AF65-F5344CB8AC3E}">
        <p14:creationId xmlns:p14="http://schemas.microsoft.com/office/powerpoint/2010/main" val="185424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1D9291A-6338-4BAC-A09B-8A9327A59939}" type="datetimeFigureOut">
              <a:rPr lang="it-IT" smtClean="0"/>
              <a:t>19/05/2021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ADE76D2-10B1-4B16-9BEF-621718D30EA7}" type="slidenum">
              <a:rPr lang="it-IT" smtClean="0"/>
              <a:t>‹N›</a:t>
            </a:fld>
            <a:endParaRPr lang="it-IT"/>
          </a:p>
        </p:txBody>
      </p:sp>
    </p:spTree>
    <p:extLst>
      <p:ext uri="{BB962C8B-B14F-4D97-AF65-F5344CB8AC3E}">
        <p14:creationId xmlns:p14="http://schemas.microsoft.com/office/powerpoint/2010/main" val="142797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9291A-6338-4BAC-A09B-8A9327A59939}" type="datetimeFigureOut">
              <a:rPr lang="it-IT" smtClean="0"/>
              <a:t>19/05/2021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ADE76D2-10B1-4B16-9BEF-621718D30EA7}" type="slidenum">
              <a:rPr lang="it-IT" smtClean="0"/>
              <a:t>‹N›</a:t>
            </a:fld>
            <a:endParaRPr lang="it-IT"/>
          </a:p>
        </p:txBody>
      </p:sp>
    </p:spTree>
    <p:extLst>
      <p:ext uri="{BB962C8B-B14F-4D97-AF65-F5344CB8AC3E}">
        <p14:creationId xmlns:p14="http://schemas.microsoft.com/office/powerpoint/2010/main" val="71266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1D9291A-6338-4BAC-A09B-8A9327A59939}" type="datetimeFigureOut">
              <a:rPr lang="it-IT" smtClean="0"/>
              <a:t>19/05/2021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DE76D2-10B1-4B16-9BEF-621718D30EA7}" type="slidenum">
              <a:rPr lang="it-IT" smtClean="0"/>
              <a:t>‹N›</a:t>
            </a:fld>
            <a:endParaRPr lang="it-IT"/>
          </a:p>
        </p:txBody>
      </p:sp>
    </p:spTree>
    <p:extLst>
      <p:ext uri="{BB962C8B-B14F-4D97-AF65-F5344CB8AC3E}">
        <p14:creationId xmlns:p14="http://schemas.microsoft.com/office/powerpoint/2010/main" val="107978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1D9291A-6338-4BAC-A09B-8A9327A59939}" type="datetimeFigureOut">
              <a:rPr lang="it-IT" smtClean="0"/>
              <a:t>19/05/2021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DE76D2-10B1-4B16-9BEF-621718D30EA7}" type="slidenum">
              <a:rPr lang="it-IT" smtClean="0"/>
              <a:t>‹N›</a:t>
            </a:fld>
            <a:endParaRPr lang="it-IT"/>
          </a:p>
        </p:txBody>
      </p:sp>
    </p:spTree>
    <p:extLst>
      <p:ext uri="{BB962C8B-B14F-4D97-AF65-F5344CB8AC3E}">
        <p14:creationId xmlns:p14="http://schemas.microsoft.com/office/powerpoint/2010/main" val="257239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9291A-6338-4BAC-A09B-8A9327A59939}" type="datetimeFigureOut">
              <a:rPr lang="it-IT" smtClean="0"/>
              <a:t>19/05/2021</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E76D2-10B1-4B16-9BEF-621718D30EA7}" type="slidenum">
              <a:rPr lang="it-IT" smtClean="0"/>
              <a:t>‹N›</a:t>
            </a:fld>
            <a:endParaRPr lang="it-IT"/>
          </a:p>
        </p:txBody>
      </p:sp>
    </p:spTree>
    <p:extLst>
      <p:ext uri="{BB962C8B-B14F-4D97-AF65-F5344CB8AC3E}">
        <p14:creationId xmlns:p14="http://schemas.microsoft.com/office/powerpoint/2010/main" val="110930708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wEJd2RyGm8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FDE4CCF-FC10-4351-A849-AF437B4B01DD}"/>
              </a:ext>
            </a:extLst>
          </p:cNvPr>
          <p:cNvSpPr txBox="1"/>
          <p:nvPr/>
        </p:nvSpPr>
        <p:spPr>
          <a:xfrm>
            <a:off x="4159252" y="3228440"/>
            <a:ext cx="4016375" cy="1323439"/>
          </a:xfrm>
          <a:prstGeom prst="rect">
            <a:avLst/>
          </a:prstGeom>
          <a:noFill/>
        </p:spPr>
        <p:txBody>
          <a:bodyPr wrap="square" rtlCol="0">
            <a:spAutoFit/>
          </a:bodyPr>
          <a:lstStyle/>
          <a:p>
            <a:pPr algn="ctr"/>
            <a:r>
              <a:rPr lang="it-IT" sz="2000" b="1" dirty="0">
                <a:solidFill>
                  <a:srgbClr val="FFFF66"/>
                </a:solidFill>
              </a:rPr>
              <a:t>Martina Pieroni, </a:t>
            </a:r>
          </a:p>
          <a:p>
            <a:pPr algn="ctr"/>
            <a:r>
              <a:rPr lang="it-IT" sz="2000" b="1" dirty="0">
                <a:solidFill>
                  <a:srgbClr val="FFFF66"/>
                </a:solidFill>
              </a:rPr>
              <a:t>Giulia </a:t>
            </a:r>
            <a:r>
              <a:rPr lang="it-IT" sz="2000" b="1" dirty="0" err="1">
                <a:solidFill>
                  <a:srgbClr val="FFFF66"/>
                </a:solidFill>
              </a:rPr>
              <a:t>Perilli</a:t>
            </a:r>
            <a:r>
              <a:rPr lang="it-IT" sz="2000" b="1" dirty="0">
                <a:solidFill>
                  <a:srgbClr val="FFFF66"/>
                </a:solidFill>
              </a:rPr>
              <a:t>, </a:t>
            </a:r>
          </a:p>
          <a:p>
            <a:pPr algn="ctr"/>
            <a:r>
              <a:rPr lang="it-IT" sz="2000" b="1" dirty="0">
                <a:solidFill>
                  <a:srgbClr val="FFFF66"/>
                </a:solidFill>
              </a:rPr>
              <a:t>Maddalena Lemme, </a:t>
            </a:r>
          </a:p>
          <a:p>
            <a:pPr algn="ctr"/>
            <a:r>
              <a:rPr lang="it-IT" sz="2000" b="1" dirty="0">
                <a:solidFill>
                  <a:srgbClr val="FFFF66"/>
                </a:solidFill>
              </a:rPr>
              <a:t>Elena Cartuccia</a:t>
            </a:r>
          </a:p>
        </p:txBody>
      </p:sp>
      <p:sp>
        <p:nvSpPr>
          <p:cNvPr id="6" name="Titolo 5">
            <a:extLst>
              <a:ext uri="{FF2B5EF4-FFF2-40B4-BE49-F238E27FC236}">
                <a16:creationId xmlns:a16="http://schemas.microsoft.com/office/drawing/2014/main" id="{0E4E1731-C516-41FC-8AAA-B4C2E5952541}"/>
              </a:ext>
            </a:extLst>
          </p:cNvPr>
          <p:cNvSpPr>
            <a:spLocks noGrp="1"/>
          </p:cNvSpPr>
          <p:nvPr>
            <p:ph type="ctrTitle"/>
          </p:nvPr>
        </p:nvSpPr>
        <p:spPr>
          <a:xfrm>
            <a:off x="2072640" y="0"/>
            <a:ext cx="8046720" cy="1817370"/>
          </a:xfrm>
        </p:spPr>
        <p:txBody>
          <a:bodyPr>
            <a:noAutofit/>
          </a:bodyPr>
          <a:lstStyle/>
          <a:p>
            <a:r>
              <a:rPr lang="it-IT" sz="4800" b="1" i="1" dirty="0">
                <a:solidFill>
                  <a:srgbClr val="FFFF66"/>
                </a:solidFill>
                <a:latin typeface="Modern Love" panose="04090805081005020601" pitchFamily="82" charset="0"/>
              </a:rPr>
              <a:t/>
            </a:r>
            <a:br>
              <a:rPr lang="it-IT" sz="4800" b="1" i="1" dirty="0">
                <a:solidFill>
                  <a:srgbClr val="FFFF66"/>
                </a:solidFill>
                <a:latin typeface="Modern Love" panose="04090805081005020601" pitchFamily="82" charset="0"/>
              </a:rPr>
            </a:br>
            <a:r>
              <a:rPr lang="it-IT" sz="4800" b="1" i="1" dirty="0">
                <a:solidFill>
                  <a:srgbClr val="FFFF66"/>
                </a:solidFill>
                <a:latin typeface="Modern Love" panose="04090805081005020601" pitchFamily="82" charset="0"/>
              </a:rPr>
              <a:t>Rita  Levi  Montalcini  come  Chirone</a:t>
            </a:r>
            <a:endParaRPr lang="it-IT" sz="4800" dirty="0">
              <a:solidFill>
                <a:srgbClr val="FFFF66"/>
              </a:solidFill>
            </a:endParaRPr>
          </a:p>
        </p:txBody>
      </p:sp>
      <p:pic>
        <p:nvPicPr>
          <p:cNvPr id="5" name="Picture 2">
            <a:extLst>
              <a:ext uri="{FF2B5EF4-FFF2-40B4-BE49-F238E27FC236}">
                <a16:creationId xmlns:a16="http://schemas.microsoft.com/office/drawing/2014/main" id="{C259EFC3-57C5-4D1B-8BD1-27D8F99F5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5637"/>
            <a:ext cx="4016375" cy="4932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a:extLst>
              <a:ext uri="{FF2B5EF4-FFF2-40B4-BE49-F238E27FC236}">
                <a16:creationId xmlns:a16="http://schemas.microsoft.com/office/drawing/2014/main" id="{18F045B7-AB57-48B8-9089-F3AFA48E9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0475" y="1987550"/>
            <a:ext cx="3311525" cy="487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27841678"/>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7DBEBD-8C29-42DC-B08E-D606AEF12E69}"/>
              </a:ext>
            </a:extLst>
          </p:cNvPr>
          <p:cNvSpPr>
            <a:spLocks noGrp="1"/>
          </p:cNvSpPr>
          <p:nvPr>
            <p:ph type="title" idx="4294967295"/>
          </p:nvPr>
        </p:nvSpPr>
        <p:spPr>
          <a:xfrm>
            <a:off x="5893911" y="564569"/>
            <a:ext cx="4694237" cy="628650"/>
          </a:xfrm>
        </p:spPr>
        <p:txBody>
          <a:bodyPr>
            <a:noAutofit/>
          </a:bodyPr>
          <a:lstStyle/>
          <a:p>
            <a:pPr algn="ctr"/>
            <a:r>
              <a:rPr lang="it-IT" sz="4000" dirty="0">
                <a:solidFill>
                  <a:srgbClr val="FFFF66"/>
                </a:solidFill>
                <a:effectLst>
                  <a:outerShdw blurRad="38100" dist="38100" dir="2700000" algn="tl">
                    <a:srgbClr val="000000">
                      <a:alpha val="43137"/>
                    </a:srgbClr>
                  </a:outerShdw>
                </a:effectLst>
                <a:latin typeface="Modern Love" panose="04090805081005020601" pitchFamily="82" charset="0"/>
              </a:rPr>
              <a:t>CHI ERA CHIRONE?</a:t>
            </a:r>
          </a:p>
        </p:txBody>
      </p:sp>
      <p:sp>
        <p:nvSpPr>
          <p:cNvPr id="6" name="CasellaDiTesto 5">
            <a:extLst>
              <a:ext uri="{FF2B5EF4-FFF2-40B4-BE49-F238E27FC236}">
                <a16:creationId xmlns:a16="http://schemas.microsoft.com/office/drawing/2014/main" id="{42C488E7-4A9D-41FD-9D55-7845E33E2637}"/>
              </a:ext>
            </a:extLst>
          </p:cNvPr>
          <p:cNvSpPr txBox="1"/>
          <p:nvPr/>
        </p:nvSpPr>
        <p:spPr>
          <a:xfrm>
            <a:off x="5417820" y="1611299"/>
            <a:ext cx="5646420" cy="4053482"/>
          </a:xfrm>
          <a:prstGeom prst="rect">
            <a:avLst/>
          </a:prstGeom>
          <a:noFill/>
        </p:spPr>
        <p:txBody>
          <a:bodyPr wrap="square" rtlCol="0">
            <a:spAutoFit/>
          </a:bodyPr>
          <a:lstStyle/>
          <a:p>
            <a:pPr algn="just">
              <a:lnSpc>
                <a:spcPct val="107000"/>
              </a:lnSpc>
              <a:spcAft>
                <a:spcPts val="1500"/>
              </a:spcAft>
            </a:pPr>
            <a:r>
              <a:rPr lang="it-IT" sz="2000" dirty="0">
                <a:effectLst/>
                <a:latin typeface="Calibri" panose="020F0502020204030204" pitchFamily="34" charset="0"/>
                <a:ea typeface="Times New Roman" panose="02020603050405020304" pitchFamily="18" charset="0"/>
              </a:rPr>
              <a:t>Chirone era un semi-dio ed un essere immortale al tempo stesso. Però era orfano. Fu adottato da Apollo e da Pallade Atena che divennero i responsabili della sua crescita e lo educarono alla perfezione: era esperto di arte, musica, agricoltura, guerra, caccia, astrologia, scienze, medicina e chirurgia. </a:t>
            </a:r>
            <a:endParaRPr lang="it-IT" sz="2000" dirty="0">
              <a:latin typeface="Calibri" panose="020F0502020204030204" pitchFamily="34" charset="0"/>
              <a:ea typeface="Times New Roman" panose="02020603050405020304" pitchFamily="18" charset="0"/>
            </a:endParaRPr>
          </a:p>
          <a:p>
            <a:pPr algn="just">
              <a:lnSpc>
                <a:spcPct val="107000"/>
              </a:lnSpc>
              <a:spcAft>
                <a:spcPts val="1500"/>
              </a:spcAft>
            </a:pPr>
            <a:r>
              <a:rPr lang="it-IT" sz="2000" dirty="0">
                <a:effectLst/>
                <a:latin typeface="Calibri" panose="020F0502020204030204" pitchFamily="34" charset="0"/>
                <a:ea typeface="Times New Roman" panose="02020603050405020304" pitchFamily="18" charset="0"/>
              </a:rPr>
              <a:t>Tutto il mondo mitologico lo conosceva come una persona intelligente, educata e dal buon carattere (a differenza degli altri Centauri), nonché un medico saggio ed esperto e soprattutto un gran maestro.</a:t>
            </a:r>
            <a:endParaRPr lang="it-IT" sz="2000" dirty="0">
              <a:latin typeface="Calibri" panose="020F0502020204030204" pitchFamily="34" charset="0"/>
              <a:ea typeface="Times New Roman" panose="02020603050405020304" pitchFamily="18" charset="0"/>
            </a:endParaRPr>
          </a:p>
          <a:p>
            <a:pPr>
              <a:lnSpc>
                <a:spcPct val="107000"/>
              </a:lnSpc>
              <a:spcAft>
                <a:spcPts val="1500"/>
              </a:spcAft>
            </a:pPr>
            <a:endParaRPr lang="it-IT" dirty="0"/>
          </a:p>
        </p:txBody>
      </p:sp>
      <p:pic>
        <p:nvPicPr>
          <p:cNvPr id="7" name="Picture 2">
            <a:extLst>
              <a:ext uri="{FF2B5EF4-FFF2-40B4-BE49-F238E27FC236}">
                <a16:creationId xmlns:a16="http://schemas.microsoft.com/office/drawing/2014/main" id="{43576C80-AC4A-428D-9928-24381645A6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3"/>
          <a:stretch/>
        </p:blipFill>
        <p:spPr bwMode="auto">
          <a:xfrm>
            <a:off x="0" y="0"/>
            <a:ext cx="407384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16257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CD28DA2-D303-4149-AD47-A0E44BBC4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5740" y="3246120"/>
            <a:ext cx="3754673" cy="36114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 Box 5">
            <a:extLst>
              <a:ext uri="{FF2B5EF4-FFF2-40B4-BE49-F238E27FC236}">
                <a16:creationId xmlns:a16="http://schemas.microsoft.com/office/drawing/2014/main" id="{88FF0F72-F338-469D-9F62-EE1F8874DEBA}"/>
              </a:ext>
            </a:extLst>
          </p:cNvPr>
          <p:cNvSpPr txBox="1">
            <a:spLocks noChangeArrowheads="1"/>
          </p:cNvSpPr>
          <p:nvPr/>
        </p:nvSpPr>
        <p:spPr bwMode="auto">
          <a:xfrm>
            <a:off x="3561177" y="1014228"/>
            <a:ext cx="7780912" cy="1948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88" tIns="44994" rIns="89988" bIns="449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lnSpc>
                <a:spcPct val="90000"/>
              </a:lnSpc>
              <a:spcAft>
                <a:spcPts val="1425"/>
              </a:spcAft>
            </a:pPr>
            <a:r>
              <a:rPr lang="it-IT" altLang="it-IT" dirty="0">
                <a:solidFill>
                  <a:srgbClr val="FFFFFF"/>
                </a:solidFill>
                <a:latin typeface="Calibri" panose="020F0502020204030204" pitchFamily="34" charset="0"/>
              </a:rPr>
              <a:t>La vita di Chirone cambiò drammaticamente quando Ercole, di ritorno dalle sue lunghe dodici imprese, si mise a festeggiare e, completamente ubriaco, cominciò a tirare a casaccio le sue frecce (avvelenate da un mostro che aveva sconfitto) verso il cielo per vedere quanto lontano riusciva a mandarle. </a:t>
            </a:r>
          </a:p>
          <a:p>
            <a:pPr algn="just">
              <a:lnSpc>
                <a:spcPct val="90000"/>
              </a:lnSpc>
              <a:spcAft>
                <a:spcPts val="1425"/>
              </a:spcAft>
            </a:pPr>
            <a:r>
              <a:rPr lang="it-IT" altLang="it-IT" dirty="0">
                <a:solidFill>
                  <a:srgbClr val="FFFFFF"/>
                </a:solidFill>
                <a:latin typeface="Calibri" panose="020F0502020204030204" pitchFamily="34" charset="0"/>
              </a:rPr>
              <a:t>Chirone fu colpito ad una gamba mentre stava passeggiando lì vicino. Qualsiasi altro essere sarebbe morto al suo posto ma Chirone era un semidio, un immortale e perciò sopravvisse all’incidente. </a:t>
            </a:r>
          </a:p>
          <a:p>
            <a:pPr>
              <a:lnSpc>
                <a:spcPct val="90000"/>
              </a:lnSpc>
              <a:spcAft>
                <a:spcPts val="1425"/>
              </a:spcAft>
            </a:pPr>
            <a:endParaRPr lang="it-IT" altLang="it-IT" dirty="0">
              <a:latin typeface="Calibri" panose="020F0502020204030204" pitchFamily="34" charset="0"/>
            </a:endParaRPr>
          </a:p>
          <a:p>
            <a:pPr>
              <a:lnSpc>
                <a:spcPct val="90000"/>
              </a:lnSpc>
              <a:spcAft>
                <a:spcPts val="1425"/>
              </a:spcAft>
            </a:pPr>
            <a:endParaRPr lang="it-IT" altLang="it-IT" dirty="0">
              <a:latin typeface="Calibri" panose="020F0502020204030204" pitchFamily="34" charset="0"/>
            </a:endParaRPr>
          </a:p>
        </p:txBody>
      </p:sp>
      <p:sp>
        <p:nvSpPr>
          <p:cNvPr id="8198" name="Text Box 6">
            <a:extLst>
              <a:ext uri="{FF2B5EF4-FFF2-40B4-BE49-F238E27FC236}">
                <a16:creationId xmlns:a16="http://schemas.microsoft.com/office/drawing/2014/main" id="{400C731D-C0BD-49ED-92F6-1C83B49DE46B}"/>
              </a:ext>
            </a:extLst>
          </p:cNvPr>
          <p:cNvSpPr txBox="1">
            <a:spLocks noChangeArrowheads="1"/>
          </p:cNvSpPr>
          <p:nvPr/>
        </p:nvSpPr>
        <p:spPr bwMode="auto">
          <a:xfrm>
            <a:off x="534614" y="3895079"/>
            <a:ext cx="7342819" cy="3772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88" tIns="44994" rIns="89988" bIns="449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lnSpc>
                <a:spcPct val="90000"/>
              </a:lnSpc>
              <a:spcAft>
                <a:spcPts val="1425"/>
              </a:spcAft>
            </a:pPr>
            <a:r>
              <a:rPr lang="it-IT" altLang="it-IT" dirty="0">
                <a:solidFill>
                  <a:srgbClr val="FFFFFF"/>
                </a:solidFill>
                <a:latin typeface="Calibri" panose="020F0502020204030204" pitchFamily="34" charset="0"/>
              </a:rPr>
              <a:t>Il Centauro allora si mise alla ricerca di una qualsiasi forma di guarigione ma non vi riuscì nonostante tutte le sue conoscenze mediche. </a:t>
            </a:r>
          </a:p>
          <a:p>
            <a:pPr algn="just">
              <a:lnSpc>
                <a:spcPct val="90000"/>
              </a:lnSpc>
              <a:spcAft>
                <a:spcPts val="1425"/>
              </a:spcAft>
            </a:pPr>
            <a:r>
              <a:rPr lang="it-IT" altLang="it-IT" dirty="0">
                <a:solidFill>
                  <a:srgbClr val="FFFFFF"/>
                </a:solidFill>
                <a:latin typeface="Calibri" panose="020F0502020204030204" pitchFamily="34" charset="0"/>
              </a:rPr>
              <a:t>Le sofferenze del centauro Chirone terminarono il giorno in cui incontrò Prometeo, il quale si trovava attaccato ad una roccia assalito da un'aquila che ogni giorno gli divorava il fegato. </a:t>
            </a:r>
          </a:p>
          <a:p>
            <a:pPr algn="just">
              <a:lnSpc>
                <a:spcPct val="90000"/>
              </a:lnSpc>
              <a:spcAft>
                <a:spcPts val="1425"/>
              </a:spcAft>
            </a:pPr>
            <a:r>
              <a:rPr lang="it-IT" altLang="it-IT" dirty="0">
                <a:solidFill>
                  <a:srgbClr val="FFFFFF"/>
                </a:solidFill>
                <a:latin typeface="Calibri" panose="020F0502020204030204" pitchFamily="34" charset="0"/>
              </a:rPr>
              <a:t>Prometeo poteva essere liberato da questa sofferenza perenne solo se un essere immortale si fosse messo al suo posto. Chirone si offrì per farlo. Perse quindi la sua immortalità e morì dopo l’attacco dell’aquila. </a:t>
            </a:r>
          </a:p>
          <a:p>
            <a:pPr>
              <a:lnSpc>
                <a:spcPct val="90000"/>
              </a:lnSpc>
              <a:spcAft>
                <a:spcPts val="1425"/>
              </a:spcAft>
            </a:pPr>
            <a:endParaRPr lang="it-IT" altLang="it-IT" dirty="0">
              <a:solidFill>
                <a:srgbClr val="FFFFFF"/>
              </a:solidFill>
              <a:latin typeface="Calibri" panose="020F0502020204030204" pitchFamily="34" charset="0"/>
            </a:endParaRPr>
          </a:p>
        </p:txBody>
      </p:sp>
      <p:pic>
        <p:nvPicPr>
          <p:cNvPr id="8" name="Immagine 7">
            <a:extLst>
              <a:ext uri="{FF2B5EF4-FFF2-40B4-BE49-F238E27FC236}">
                <a16:creationId xmlns:a16="http://schemas.microsoft.com/office/drawing/2014/main" id="{E7D9C01F-F1E5-4C62-96A9-4C2D5144E972}"/>
              </a:ext>
            </a:extLst>
          </p:cNvPr>
          <p:cNvPicPr>
            <a:picLocks noChangeAspect="1"/>
          </p:cNvPicPr>
          <p:nvPr/>
        </p:nvPicPr>
        <p:blipFill rotWithShape="1">
          <a:blip r:embed="rId4">
            <a:extLst>
              <a:ext uri="{28A0092B-C50C-407E-A947-70E740481C1C}">
                <a14:useLocalDpi xmlns:a14="http://schemas.microsoft.com/office/drawing/2010/main" val="0"/>
              </a:ext>
            </a:extLst>
          </a:blip>
          <a:srcRect l="7570"/>
          <a:stretch/>
        </p:blipFill>
        <p:spPr>
          <a:xfrm>
            <a:off x="4535" y="0"/>
            <a:ext cx="2738665" cy="3703679"/>
          </a:xfrm>
          <a:prstGeom prst="rect">
            <a:avLst/>
          </a:prstGeom>
        </p:spPr>
      </p:pic>
      <p:sp>
        <p:nvSpPr>
          <p:cNvPr id="9" name="CasellaDiTesto 8">
            <a:extLst>
              <a:ext uri="{FF2B5EF4-FFF2-40B4-BE49-F238E27FC236}">
                <a16:creationId xmlns:a16="http://schemas.microsoft.com/office/drawing/2014/main" id="{FF449C53-C1AA-41E0-B20F-26DB49940529}"/>
              </a:ext>
            </a:extLst>
          </p:cNvPr>
          <p:cNvSpPr txBox="1"/>
          <p:nvPr/>
        </p:nvSpPr>
        <p:spPr>
          <a:xfrm>
            <a:off x="4206023" y="272197"/>
            <a:ext cx="6272481" cy="646331"/>
          </a:xfrm>
          <a:prstGeom prst="rect">
            <a:avLst/>
          </a:prstGeom>
          <a:noFill/>
        </p:spPr>
        <p:txBody>
          <a:bodyPr wrap="square" rtlCol="0">
            <a:spAutoFit/>
          </a:bodyPr>
          <a:lstStyle/>
          <a:p>
            <a:pPr algn="ctr"/>
            <a:r>
              <a:rPr lang="it-IT" sz="3600" dirty="0">
                <a:solidFill>
                  <a:srgbClr val="FFFF66"/>
                </a:solidFill>
                <a:effectLst>
                  <a:outerShdw blurRad="38100" dist="38100" dir="2700000" algn="tl">
                    <a:srgbClr val="000000">
                      <a:alpha val="43137"/>
                    </a:srgbClr>
                  </a:outerShdw>
                </a:effectLst>
                <a:latin typeface="Modern Love" panose="04090805081005020601" pitchFamily="82" charset="0"/>
              </a:rPr>
              <a:t>LA DISGRAZIA DI CHIRONE</a:t>
            </a:r>
            <a:endParaRPr lang="it-IT" sz="3600" dirty="0">
              <a:solidFill>
                <a:srgbClr val="FFFF66"/>
              </a:solidFill>
              <a:latin typeface="Modern Love" panose="04090805081005020601"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F80A55-03EE-4F96-82E8-9678E428FCF1}"/>
              </a:ext>
            </a:extLst>
          </p:cNvPr>
          <p:cNvSpPr>
            <a:spLocks noGrp="1"/>
          </p:cNvSpPr>
          <p:nvPr>
            <p:ph type="title"/>
          </p:nvPr>
        </p:nvSpPr>
        <p:spPr>
          <a:xfrm>
            <a:off x="4747260" y="113665"/>
            <a:ext cx="6534150" cy="1325563"/>
          </a:xfrm>
        </p:spPr>
        <p:txBody>
          <a:bodyPr>
            <a:normAutofit/>
          </a:bodyPr>
          <a:lstStyle/>
          <a:p>
            <a:pPr algn="ctr"/>
            <a:r>
              <a:rPr lang="it-IT" sz="4000" dirty="0">
                <a:solidFill>
                  <a:srgbClr val="FFFF66"/>
                </a:solidFill>
                <a:effectLst>
                  <a:outerShdw blurRad="38100" dist="38100" dir="2700000" algn="tl">
                    <a:srgbClr val="000000">
                      <a:alpha val="43137"/>
                    </a:srgbClr>
                  </a:outerShdw>
                </a:effectLst>
                <a:latin typeface="Modern Love" panose="04090805081005020601" pitchFamily="82" charset="0"/>
              </a:rPr>
              <a:t>LA NOSTRA RIFLESSIONE</a:t>
            </a:r>
          </a:p>
        </p:txBody>
      </p:sp>
      <p:sp>
        <p:nvSpPr>
          <p:cNvPr id="3" name="Segnaposto contenuto 2">
            <a:extLst>
              <a:ext uri="{FF2B5EF4-FFF2-40B4-BE49-F238E27FC236}">
                <a16:creationId xmlns:a16="http://schemas.microsoft.com/office/drawing/2014/main" id="{E2FD7B4C-EBED-40B0-8C6C-040BDEF78339}"/>
              </a:ext>
            </a:extLst>
          </p:cNvPr>
          <p:cNvSpPr>
            <a:spLocks noGrp="1"/>
          </p:cNvSpPr>
          <p:nvPr>
            <p:ph idx="1"/>
          </p:nvPr>
        </p:nvSpPr>
        <p:spPr>
          <a:xfrm>
            <a:off x="4296727" y="1211958"/>
            <a:ext cx="7670483" cy="5452745"/>
          </a:xfrm>
        </p:spPr>
        <p:txBody>
          <a:bodyPr>
            <a:normAutofit/>
          </a:bodyPr>
          <a:lstStyle/>
          <a:p>
            <a:pPr marL="0" indent="0" algn="just">
              <a:lnSpc>
                <a:spcPct val="110000"/>
              </a:lnSpc>
              <a:buNone/>
            </a:pPr>
            <a:r>
              <a:rPr lang="it-IT" sz="1800" dirty="0">
                <a:effectLst/>
                <a:latin typeface="Calibri" panose="020F0502020204030204" pitchFamily="34" charset="0"/>
                <a:ea typeface="Times New Roman" panose="02020603050405020304" pitchFamily="18" charset="0"/>
                <a:cs typeface="Calibri" panose="020F0502020204030204" pitchFamily="34" charset="0"/>
              </a:rPr>
              <a:t>Chirone è il tipico esempio di personaggio positivo della mitologia greca, e grazie al suo spirito gentile, è giudicato migliore di Ercole, il quale si dice tanto eroe ma è a quanto pare capace di far del male come un qualsiasi centauro, solo perché non ha il senso della misura. </a:t>
            </a:r>
          </a:p>
          <a:p>
            <a:pPr marL="0" indent="0" algn="just">
              <a:lnSpc>
                <a:spcPct val="110000"/>
              </a:lnSpc>
              <a:buNone/>
            </a:pPr>
            <a:r>
              <a:rPr lang="it-IT" sz="1800" dirty="0">
                <a:latin typeface="Calibri" panose="020F0502020204030204" pitchFamily="34" charset="0"/>
                <a:ea typeface="Times New Roman" panose="02020603050405020304" pitchFamily="18" charset="0"/>
                <a:cs typeface="Calibri" panose="020F0502020204030204" pitchFamily="34" charset="0"/>
              </a:rPr>
              <a:t>V</a:t>
            </a:r>
            <a:r>
              <a:rPr lang="it-IT" sz="1800" dirty="0">
                <a:effectLst/>
                <a:latin typeface="Calibri" panose="020F0502020204030204" pitchFamily="34" charset="0"/>
                <a:ea typeface="Times New Roman" panose="02020603050405020304" pitchFamily="18" charset="0"/>
                <a:cs typeface="Calibri" panose="020F0502020204030204" pitchFamily="34" charset="0"/>
              </a:rPr>
              <a:t>iene messa sotto un'altra luce anche l'immortalità, fino a quel momento considerata una qualità, un qualcosa di più che avevano gli dèi e semidei, ma che invece qui assume la forma di una vera e propria condanna</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800" dirty="0">
                <a:effectLst/>
                <a:latin typeface="Calibri" panose="020F0502020204030204" pitchFamily="34" charset="0"/>
                <a:ea typeface="Times New Roman" panose="02020603050405020304" pitchFamily="18" charset="0"/>
                <a:cs typeface="Calibri" panose="020F0502020204030204" pitchFamily="34" charset="0"/>
              </a:rPr>
              <a:t>per lui l'essere immortale avrebbe significato vivere eternamente infelice, insomma una sfortunata sorte a cui non poteva sfuggire.</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lnSpc>
                <a:spcPct val="110000"/>
              </a:lnSpc>
              <a:buNone/>
            </a:pPr>
            <a:r>
              <a:rPr lang="it-IT" sz="1800" dirty="0">
                <a:effectLst/>
                <a:latin typeface="Calibri" panose="020F0502020204030204" pitchFamily="34" charset="0"/>
                <a:ea typeface="Times New Roman" panose="02020603050405020304" pitchFamily="18" charset="0"/>
                <a:cs typeface="Calibri" panose="020F0502020204030204" pitchFamily="34" charset="0"/>
              </a:rPr>
              <a:t>Inoltre Chirone ha sperimentato il dolore sulla sua pelle ed è così che ha appreso l’arte della cura, rendendo le sue ferite uno strumento per cercare di aiutare gli altri e rendersi utile; sacrifica sé stesso per donare a qualcuno la sua immortalità che era ormai rovinata da quella ferita che gli arrecava tanto dolore, ciò dimostra la sua grande bontà d’animo. </a:t>
            </a:r>
          </a:p>
          <a:p>
            <a:pPr marL="0" indent="0" algn="just">
              <a:lnSpc>
                <a:spcPct val="110000"/>
              </a:lnSpc>
              <a:buNone/>
            </a:pPr>
            <a:r>
              <a:rPr lang="it-IT" sz="1800" dirty="0">
                <a:effectLst/>
                <a:latin typeface="Calibri" panose="020F0502020204030204" pitchFamily="34" charset="0"/>
                <a:ea typeface="Times New Roman" panose="02020603050405020304" pitchFamily="18" charset="0"/>
                <a:cs typeface="Calibri" panose="020F0502020204030204" pitchFamily="34" charset="0"/>
              </a:rPr>
              <a:t>Oltre a quest’ultima ha anche un’autentica saggezza e tante conoscenze che lo rendono </a:t>
            </a:r>
            <a:r>
              <a:rPr lang="it-IT" sz="1800" b="1" dirty="0">
                <a:latin typeface="Calibri" panose="020F0502020204030204" pitchFamily="34" charset="0"/>
                <a:ea typeface="Times New Roman" panose="02020603050405020304" pitchFamily="18" charset="0"/>
                <a:cs typeface="Calibri" panose="020F0502020204030204" pitchFamily="34" charset="0"/>
              </a:rPr>
              <a:t>libero </a:t>
            </a:r>
            <a:r>
              <a:rPr lang="it-IT" sz="1800" dirty="0">
                <a:latin typeface="Calibri" panose="020F0502020204030204" pitchFamily="34" charset="0"/>
                <a:ea typeface="Times New Roman" panose="02020603050405020304" pitchFamily="18" charset="0"/>
                <a:cs typeface="Calibri" panose="020F0502020204030204" pitchFamily="34" charset="0"/>
              </a:rPr>
              <a:t>e </a:t>
            </a:r>
            <a:r>
              <a:rPr lang="it-IT" sz="1800" dirty="0">
                <a:effectLst/>
                <a:latin typeface="Calibri" panose="020F0502020204030204" pitchFamily="34" charset="0"/>
                <a:ea typeface="Times New Roman" panose="02020603050405020304" pitchFamily="18" charset="0"/>
                <a:cs typeface="Calibri" panose="020F0502020204030204" pitchFamily="34" charset="0"/>
              </a:rPr>
              <a:t>diverso dagli altri centauri che sono spesso ignoranti.</a:t>
            </a:r>
          </a:p>
          <a:p>
            <a:endParaRPr lang="it-IT" dirty="0"/>
          </a:p>
        </p:txBody>
      </p:sp>
      <p:pic>
        <p:nvPicPr>
          <p:cNvPr id="1030" name="Picture 6" descr="Una Statua Di Ercole Potente, Primo Piano, Isolato Nel Nero Immagine Stock  - Immagine di capitolo, capitale: 49312133">
            <a:extLst>
              <a:ext uri="{FF2B5EF4-FFF2-40B4-BE49-F238E27FC236}">
                <a16:creationId xmlns:a16="http://schemas.microsoft.com/office/drawing/2014/main" id="{1B2A5553-ED7F-4BAC-9F9E-57D627A04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557" y="1537335"/>
            <a:ext cx="2034540" cy="30518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259933A-8377-4314-BBFD-A81BB44671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flipH="1">
            <a:off x="0" y="994788"/>
            <a:ext cx="2361247" cy="41369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asellaDiTesto 3">
            <a:extLst>
              <a:ext uri="{FF2B5EF4-FFF2-40B4-BE49-F238E27FC236}">
                <a16:creationId xmlns:a16="http://schemas.microsoft.com/office/drawing/2014/main" id="{8E1A9316-30C4-41AA-911F-0DDF9979835C}"/>
              </a:ext>
            </a:extLst>
          </p:cNvPr>
          <p:cNvSpPr txBox="1"/>
          <p:nvPr/>
        </p:nvSpPr>
        <p:spPr>
          <a:xfrm>
            <a:off x="604837" y="4783425"/>
            <a:ext cx="1383030" cy="400110"/>
          </a:xfrm>
          <a:prstGeom prst="rect">
            <a:avLst/>
          </a:prstGeom>
          <a:noFill/>
        </p:spPr>
        <p:txBody>
          <a:bodyPr wrap="square" rtlCol="0">
            <a:spAutoFit/>
          </a:bodyPr>
          <a:lstStyle/>
          <a:p>
            <a:r>
              <a:rPr lang="it-IT" sz="2000" b="1" dirty="0">
                <a:solidFill>
                  <a:srgbClr val="FFFF66"/>
                </a:solidFill>
              </a:rPr>
              <a:t>Chirone</a:t>
            </a:r>
          </a:p>
        </p:txBody>
      </p:sp>
      <p:sp>
        <p:nvSpPr>
          <p:cNvPr id="5" name="CasellaDiTesto 4">
            <a:extLst>
              <a:ext uri="{FF2B5EF4-FFF2-40B4-BE49-F238E27FC236}">
                <a16:creationId xmlns:a16="http://schemas.microsoft.com/office/drawing/2014/main" id="{3C25F4F1-88C5-4A2D-B9E9-4E65CC8D7199}"/>
              </a:ext>
            </a:extLst>
          </p:cNvPr>
          <p:cNvSpPr txBox="1"/>
          <p:nvPr/>
        </p:nvSpPr>
        <p:spPr>
          <a:xfrm>
            <a:off x="2723197" y="4794855"/>
            <a:ext cx="1485900" cy="400110"/>
          </a:xfrm>
          <a:prstGeom prst="rect">
            <a:avLst/>
          </a:prstGeom>
          <a:noFill/>
        </p:spPr>
        <p:txBody>
          <a:bodyPr wrap="square" rtlCol="0">
            <a:spAutoFit/>
          </a:bodyPr>
          <a:lstStyle/>
          <a:p>
            <a:r>
              <a:rPr lang="it-IT" sz="2000" b="1" dirty="0">
                <a:solidFill>
                  <a:srgbClr val="FFFF66"/>
                </a:solidFill>
              </a:rPr>
              <a:t>Ercole</a:t>
            </a:r>
          </a:p>
        </p:txBody>
      </p:sp>
    </p:spTree>
    <p:extLst>
      <p:ext uri="{BB962C8B-B14F-4D97-AF65-F5344CB8AC3E}">
        <p14:creationId xmlns:p14="http://schemas.microsoft.com/office/powerpoint/2010/main" val="4128247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BEB8A0-C7AB-4BEA-A9E6-D98DD2C2881F}"/>
              </a:ext>
            </a:extLst>
          </p:cNvPr>
          <p:cNvSpPr>
            <a:spLocks noGrp="1"/>
          </p:cNvSpPr>
          <p:nvPr>
            <p:ph type="title"/>
          </p:nvPr>
        </p:nvSpPr>
        <p:spPr>
          <a:xfrm>
            <a:off x="322986" y="115265"/>
            <a:ext cx="7613084" cy="925829"/>
          </a:xfrm>
        </p:spPr>
        <p:txBody>
          <a:bodyPr>
            <a:normAutofit fontScale="90000"/>
          </a:bodyPr>
          <a:lstStyle/>
          <a:p>
            <a:pPr algn="ctr"/>
            <a:r>
              <a:rPr lang="it-IT" sz="4000" dirty="0">
                <a:solidFill>
                  <a:srgbClr val="FFFF66"/>
                </a:solidFill>
                <a:effectLst>
                  <a:outerShdw blurRad="38100" dist="38100" dir="2700000" algn="tl">
                    <a:srgbClr val="000000">
                      <a:alpha val="43137"/>
                    </a:srgbClr>
                  </a:outerShdw>
                </a:effectLst>
                <a:latin typeface="Modern Love" panose="04090805081005020601" pitchFamily="82" charset="0"/>
              </a:rPr>
              <a:t>CHI ERA RITA LEVI MONTALCINI?</a:t>
            </a:r>
          </a:p>
        </p:txBody>
      </p:sp>
      <p:sp>
        <p:nvSpPr>
          <p:cNvPr id="6" name="CasellaDiTesto 5">
            <a:extLst>
              <a:ext uri="{FF2B5EF4-FFF2-40B4-BE49-F238E27FC236}">
                <a16:creationId xmlns:a16="http://schemas.microsoft.com/office/drawing/2014/main" id="{DBECDB1C-F016-4412-9B0F-F4788D73C8D4}"/>
              </a:ext>
            </a:extLst>
          </p:cNvPr>
          <p:cNvSpPr txBox="1"/>
          <p:nvPr/>
        </p:nvSpPr>
        <p:spPr>
          <a:xfrm>
            <a:off x="101495" y="892406"/>
            <a:ext cx="8056067" cy="2462213"/>
          </a:xfrm>
          <a:prstGeom prst="rect">
            <a:avLst/>
          </a:prstGeom>
          <a:noFill/>
        </p:spPr>
        <p:txBody>
          <a:bodyPr wrap="square" rtlCol="0">
            <a:spAutoFit/>
          </a:bodyPr>
          <a:lstStyle/>
          <a:p>
            <a:pPr algn="just">
              <a:spcBef>
                <a:spcPts val="600"/>
              </a:spcBef>
              <a:spcAft>
                <a:spcPts val="600"/>
              </a:spcAft>
            </a:pPr>
            <a:r>
              <a:rPr lang="it-IT" dirty="0">
                <a:latin typeface="Calibri" panose="020F0502020204030204" pitchFamily="34" charset="0"/>
                <a:ea typeface="Times New Roman" panose="02020603050405020304" pitchFamily="18" charset="0"/>
              </a:rPr>
              <a:t>È</a:t>
            </a:r>
            <a:r>
              <a:rPr lang="it-IT" dirty="0">
                <a:effectLst/>
                <a:latin typeface="Calibri" panose="020F0502020204030204" pitchFamily="34" charset="0"/>
                <a:ea typeface="Times New Roman" panose="02020603050405020304" pitchFamily="18" charset="0"/>
              </a:rPr>
              <a:t> stata neurologa, accademica</a:t>
            </a:r>
            <a:r>
              <a:rPr lang="it-IT" dirty="0">
                <a:latin typeface="Calibri" panose="020F0502020204030204" pitchFamily="34" charset="0"/>
                <a:ea typeface="Times New Roman" panose="02020603050405020304" pitchFamily="18" charset="0"/>
              </a:rPr>
              <a:t>, </a:t>
            </a:r>
            <a:r>
              <a:rPr lang="it-IT" dirty="0">
                <a:effectLst/>
                <a:latin typeface="Calibri" panose="020F0502020204030204" pitchFamily="34" charset="0"/>
                <a:ea typeface="Times New Roman" panose="02020603050405020304" pitchFamily="18" charset="0"/>
              </a:rPr>
              <a:t>senatrice a vita e Premio No</a:t>
            </a:r>
            <a:r>
              <a:rPr lang="it-IT" dirty="0">
                <a:latin typeface="Calibri" panose="020F0502020204030204" pitchFamily="34" charset="0"/>
                <a:ea typeface="Times New Roman" panose="02020603050405020304" pitchFamily="18" charset="0"/>
              </a:rPr>
              <a:t>bel per la Medicina</a:t>
            </a:r>
            <a:r>
              <a:rPr lang="it-IT" dirty="0">
                <a:effectLst/>
                <a:latin typeface="Calibri" panose="020F0502020204030204" pitchFamily="34" charset="0"/>
                <a:ea typeface="Times New Roman" panose="02020603050405020304" pitchFamily="18" charset="0"/>
              </a:rPr>
              <a:t>.</a:t>
            </a:r>
            <a:r>
              <a:rPr lang="it-IT" dirty="0">
                <a:latin typeface="Times New Roman" panose="02020603050405020304" pitchFamily="18" charset="0"/>
                <a:ea typeface="Times New Roman" panose="02020603050405020304" pitchFamily="18" charset="0"/>
              </a:rPr>
              <a:t> </a:t>
            </a:r>
            <a:r>
              <a:rPr lang="it-IT" dirty="0">
                <a:effectLst/>
                <a:latin typeface="Calibri" panose="020F0502020204030204" pitchFamily="34" charset="0"/>
                <a:ea typeface="Times New Roman" panose="02020603050405020304" pitchFamily="18" charset="0"/>
              </a:rPr>
              <a:t>Nacque a Torino il 22 Aprile 1909, e decise di diventare una dottoressa già in tenera età in seguito alla morte (dovuta al cancro) della sua tata. </a:t>
            </a:r>
          </a:p>
          <a:p>
            <a:pPr algn="just">
              <a:spcBef>
                <a:spcPts val="600"/>
              </a:spcBef>
              <a:spcAft>
                <a:spcPts val="600"/>
              </a:spcAft>
            </a:pPr>
            <a:r>
              <a:rPr lang="it-IT" dirty="0">
                <a:effectLst/>
                <a:latin typeface="Calibri" panose="020F0502020204030204" pitchFamily="34" charset="0"/>
                <a:ea typeface="Times New Roman" panose="02020603050405020304" pitchFamily="18" charset="0"/>
              </a:rPr>
              <a:t>Le sue attenzioni erano rivolte soprattutto ai neuroni, un argomento ancora poco conosciuto e approfondito all’epoca: difatti sarà lei a scoprire il fattore di accrescimento della fibra nervosa e per tale scoperta è stata insignita nel 1986 del premio Nobel per la Medicina. Insignita anche di altri premi, è stata la prima donna a essere ammessa alla Pontificia accademia </a:t>
            </a:r>
            <a:r>
              <a:rPr lang="it-IT" dirty="0">
                <a:latin typeface="Calibri" panose="020F0502020204030204" pitchFamily="34" charset="0"/>
                <a:ea typeface="Times New Roman" panose="02020603050405020304" pitchFamily="18" charset="0"/>
              </a:rPr>
              <a:t>delle Scienze</a:t>
            </a:r>
            <a:r>
              <a:rPr lang="it-IT" dirty="0">
                <a:effectLst/>
                <a:latin typeface="Calibri" panose="020F0502020204030204" pitchFamily="34" charset="0"/>
                <a:ea typeface="Times New Roman" panose="02020603050405020304" pitchFamily="18" charset="0"/>
              </a:rPr>
              <a:t>. </a:t>
            </a:r>
            <a:endParaRPr lang="it-IT" dirty="0">
              <a:effectLst/>
              <a:latin typeface="Times New Roman" panose="02020603050405020304" pitchFamily="18" charset="0"/>
              <a:ea typeface="Times New Roman" panose="02020603050405020304" pitchFamily="18" charset="0"/>
            </a:endParaRPr>
          </a:p>
        </p:txBody>
      </p:sp>
      <p:pic>
        <p:nvPicPr>
          <p:cNvPr id="13" name="Segnaposto contenuto 4" descr="Immagine che contiene persona, uomo, interni, piùvecchio&#10;&#10;Descrizione generata automaticamente">
            <a:extLst>
              <a:ext uri="{FF2B5EF4-FFF2-40B4-BE49-F238E27FC236}">
                <a16:creationId xmlns:a16="http://schemas.microsoft.com/office/drawing/2014/main" id="{8EDA8FF8-71D0-42C6-A0E2-985BF1CC4FEB}"/>
              </a:ext>
            </a:extLst>
          </p:cNvPr>
          <p:cNvPicPr>
            <a:picLocks noChangeAspect="1"/>
          </p:cNvPicPr>
          <p:nvPr/>
        </p:nvPicPr>
        <p:blipFill rotWithShape="1">
          <a:blip r:embed="rId2">
            <a:extLst>
              <a:ext uri="{28A0092B-C50C-407E-A947-70E740481C1C}">
                <a14:useLocalDpi xmlns:a14="http://schemas.microsoft.com/office/drawing/2010/main" val="0"/>
              </a:ext>
            </a:extLst>
          </a:blip>
          <a:srcRect l="3728" r="1097"/>
          <a:stretch/>
        </p:blipFill>
        <p:spPr>
          <a:xfrm>
            <a:off x="8427797" y="1652428"/>
            <a:ext cx="3764203" cy="5205572"/>
          </a:xfrm>
          <a:prstGeom prst="rect">
            <a:avLst/>
          </a:prstGeom>
        </p:spPr>
      </p:pic>
      <p:pic>
        <p:nvPicPr>
          <p:cNvPr id="1026" name="Picture 2" descr="Il Presidente Ciampi con il Premio Nobel Rita Levi Montalcini al Quirinale.  - Foto dei Presidenti della Repubblica - Portale storico della Presidenza  della Repubblica">
            <a:extLst>
              <a:ext uri="{FF2B5EF4-FFF2-40B4-BE49-F238E27FC236}">
                <a16:creationId xmlns:a16="http://schemas.microsoft.com/office/drawing/2014/main" id="{EFB75B0A-319D-41E6-A41F-A8FCF849A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8000"/>
            <a:ext cx="4351020" cy="3120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0F73C0A4-5A6B-41C3-AF5E-57B572A2C9D2}"/>
              </a:ext>
            </a:extLst>
          </p:cNvPr>
          <p:cNvSpPr txBox="1"/>
          <p:nvPr/>
        </p:nvSpPr>
        <p:spPr>
          <a:xfrm>
            <a:off x="4964130" y="3668845"/>
            <a:ext cx="2749061" cy="2308324"/>
          </a:xfrm>
          <a:prstGeom prst="rect">
            <a:avLst/>
          </a:prstGeom>
          <a:noFill/>
        </p:spPr>
        <p:txBody>
          <a:bodyPr wrap="square" rtlCol="0">
            <a:spAutoFit/>
          </a:bodyPr>
          <a:lstStyle/>
          <a:p>
            <a:pPr algn="just"/>
            <a:r>
              <a:rPr lang="it-IT" dirty="0">
                <a:effectLst/>
                <a:latin typeface="Calibri" panose="020F0502020204030204" pitchFamily="34" charset="0"/>
                <a:ea typeface="Times New Roman" panose="02020603050405020304" pitchFamily="18" charset="0"/>
              </a:rPr>
              <a:t>Il 1º agosto 2001 è stata nominata senatrice a vita dal Presidente della Repubblica Carlo Azeglio Ciampi "per aver illustrato la Patria con altissimi meriti nel campo scientifico e sociale".</a:t>
            </a:r>
            <a:endParaRPr lang="it-IT" dirty="0"/>
          </a:p>
        </p:txBody>
      </p:sp>
    </p:spTree>
    <p:extLst>
      <p:ext uri="{BB962C8B-B14F-4D97-AF65-F5344CB8AC3E}">
        <p14:creationId xmlns:p14="http://schemas.microsoft.com/office/powerpoint/2010/main" val="241560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0C5A819E-563C-4369-8676-D622EA8794AE}"/>
              </a:ext>
            </a:extLst>
          </p:cNvPr>
          <p:cNvSpPr>
            <a:spLocks noGrp="1"/>
          </p:cNvSpPr>
          <p:nvPr>
            <p:ph type="title"/>
          </p:nvPr>
        </p:nvSpPr>
        <p:spPr>
          <a:xfrm>
            <a:off x="1303020" y="28387"/>
            <a:ext cx="9585960" cy="1339388"/>
          </a:xfrm>
        </p:spPr>
        <p:txBody>
          <a:bodyPr>
            <a:normAutofit/>
          </a:bodyPr>
          <a:lstStyle/>
          <a:p>
            <a:r>
              <a:rPr lang="it-IT" sz="4000" dirty="0">
                <a:solidFill>
                  <a:srgbClr val="FFFF66"/>
                </a:solidFill>
                <a:effectLst>
                  <a:outerShdw blurRad="38100" dist="38100" dir="2700000" algn="tl">
                    <a:srgbClr val="000000">
                      <a:alpha val="43137"/>
                    </a:srgbClr>
                  </a:outerShdw>
                </a:effectLst>
                <a:latin typeface="Modern Love" panose="04090805081005020601" pitchFamily="82" charset="0"/>
              </a:rPr>
              <a:t>ANDARE OLTRE TUTTO PUR DI SAPERE</a:t>
            </a:r>
          </a:p>
        </p:txBody>
      </p:sp>
      <p:sp>
        <p:nvSpPr>
          <p:cNvPr id="3" name="Segnaposto contenuto 2">
            <a:extLst>
              <a:ext uri="{FF2B5EF4-FFF2-40B4-BE49-F238E27FC236}">
                <a16:creationId xmlns:a16="http://schemas.microsoft.com/office/drawing/2014/main" id="{84789188-7597-4531-A6C3-D15132928D2E}"/>
              </a:ext>
            </a:extLst>
          </p:cNvPr>
          <p:cNvSpPr>
            <a:spLocks noGrp="1"/>
          </p:cNvSpPr>
          <p:nvPr>
            <p:ph idx="1"/>
          </p:nvPr>
        </p:nvSpPr>
        <p:spPr>
          <a:xfrm>
            <a:off x="53340" y="1339388"/>
            <a:ext cx="5090160" cy="5490225"/>
          </a:xfrm>
        </p:spPr>
        <p:txBody>
          <a:bodyPr>
            <a:normAutofit/>
          </a:bodyPr>
          <a:lstStyle/>
          <a:p>
            <a:pPr marL="0" indent="0" algn="just">
              <a:lnSpc>
                <a:spcPct val="100000"/>
              </a:lnSpc>
              <a:buNone/>
            </a:pPr>
            <a:r>
              <a:rPr lang="it-IT" sz="1800" dirty="0">
                <a:effectLst/>
                <a:latin typeface="Calibri" panose="020F0502020204030204" pitchFamily="34" charset="0"/>
                <a:ea typeface="Times New Roman" panose="02020603050405020304" pitchFamily="18" charset="0"/>
              </a:rPr>
              <a:t>Essendo ebrea, è dovuta, per quasi un decennio della sua vita, fuggire continuamente in un posto sicuro per scampare alle persecuzioni razziali, eppure questo non le ha impedito di continuare a ricercare, studiare e coltivare la sua immensa passione. </a:t>
            </a:r>
          </a:p>
          <a:p>
            <a:pPr marL="0" indent="0" algn="just">
              <a:lnSpc>
                <a:spcPct val="100000"/>
              </a:lnSpc>
              <a:buNone/>
            </a:pPr>
            <a:r>
              <a:rPr lang="it-IT" sz="1800" dirty="0">
                <a:effectLst/>
                <a:latin typeface="Calibri" panose="020F0502020204030204" pitchFamily="34" charset="0"/>
                <a:ea typeface="Times New Roman" panose="02020603050405020304" pitchFamily="18" charset="0"/>
              </a:rPr>
              <a:t>Ma ciò che l’ha distinta da tutte le sue coetanee e dalle donne che sono vissute prima di lei è stata sicuramente una decisione ammirevole e controcorrente all’epoca: Rita capì che, nel suo tempo, se la donna voleva lavorare non poteva avere una famiglia, dato che essa le avrebbe portato via sicuramente la maggior parte del tempo. </a:t>
            </a:r>
          </a:p>
          <a:p>
            <a:pPr marL="0" indent="0" algn="just">
              <a:lnSpc>
                <a:spcPct val="100000"/>
              </a:lnSpc>
              <a:buNone/>
            </a:pPr>
            <a:r>
              <a:rPr lang="it-IT" sz="1800" dirty="0">
                <a:latin typeface="Calibri" panose="020F0502020204030204" pitchFamily="34" charset="0"/>
                <a:ea typeface="Times New Roman" panose="02020603050405020304" pitchFamily="18" charset="0"/>
              </a:rPr>
              <a:t>C</a:t>
            </a:r>
            <a:r>
              <a:rPr lang="it-IT" sz="1800" dirty="0">
                <a:effectLst/>
                <a:latin typeface="Calibri" panose="020F0502020204030204" pitchFamily="34" charset="0"/>
                <a:ea typeface="Times New Roman" panose="02020603050405020304" pitchFamily="18" charset="0"/>
              </a:rPr>
              <a:t>osì, la Montalcini scelse di dedicare la sua vita al lavoro di medico e non alla cura della casa e dei figli, all’epoca massima aspirazione di vita per le giovani donne.</a:t>
            </a:r>
            <a:endParaRPr lang="it-IT" sz="1800" dirty="0"/>
          </a:p>
        </p:txBody>
      </p:sp>
      <p:pic>
        <p:nvPicPr>
          <p:cNvPr id="5" name="Immagine 4" descr="Immagine che contiene uomo, persona, interni, piatto&#10;&#10;Descrizione generata automaticamente">
            <a:extLst>
              <a:ext uri="{FF2B5EF4-FFF2-40B4-BE49-F238E27FC236}">
                <a16:creationId xmlns:a16="http://schemas.microsoft.com/office/drawing/2014/main" id="{5C05E001-994D-4F29-8399-291313D6CC6B}"/>
              </a:ext>
            </a:extLst>
          </p:cNvPr>
          <p:cNvPicPr>
            <a:picLocks noChangeAspect="1"/>
          </p:cNvPicPr>
          <p:nvPr/>
        </p:nvPicPr>
        <p:blipFill rotWithShape="1">
          <a:blip r:embed="rId2">
            <a:extLst>
              <a:ext uri="{28A0092B-C50C-407E-A947-70E740481C1C}">
                <a14:useLocalDpi xmlns:a14="http://schemas.microsoft.com/office/drawing/2010/main" val="0"/>
              </a:ext>
            </a:extLst>
          </a:blip>
          <a:srcRect l="20028" r="4561"/>
          <a:stretch/>
        </p:blipFill>
        <p:spPr>
          <a:xfrm>
            <a:off x="5452110" y="1367775"/>
            <a:ext cx="6739890" cy="5490225"/>
          </a:xfrm>
          <a:prstGeom prst="rect">
            <a:avLst/>
          </a:prstGeom>
        </p:spPr>
      </p:pic>
    </p:spTree>
    <p:extLst>
      <p:ext uri="{BB962C8B-B14F-4D97-AF65-F5344CB8AC3E}">
        <p14:creationId xmlns:p14="http://schemas.microsoft.com/office/powerpoint/2010/main" val="3542432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F02FEE-D439-4771-A1F5-CBB56F0E2F05}"/>
              </a:ext>
            </a:extLst>
          </p:cNvPr>
          <p:cNvSpPr>
            <a:spLocks noGrp="1"/>
          </p:cNvSpPr>
          <p:nvPr>
            <p:ph type="title"/>
          </p:nvPr>
        </p:nvSpPr>
        <p:spPr>
          <a:xfrm>
            <a:off x="714375" y="11430"/>
            <a:ext cx="5985510" cy="993458"/>
          </a:xfrm>
        </p:spPr>
        <p:txBody>
          <a:bodyPr>
            <a:normAutofit fontScale="90000"/>
          </a:bodyPr>
          <a:lstStyle/>
          <a:p>
            <a:pPr algn="ctr"/>
            <a:r>
              <a:rPr lang="it-IT" sz="4000" dirty="0">
                <a:solidFill>
                  <a:srgbClr val="FFFF66"/>
                </a:solidFill>
                <a:effectLst>
                  <a:outerShdw blurRad="38100" dist="38100" dir="2700000" algn="tl">
                    <a:srgbClr val="000000">
                      <a:alpha val="43137"/>
                    </a:srgbClr>
                  </a:outerShdw>
                </a:effectLst>
                <a:latin typeface="Modern Love" panose="04090805081005020601" pitchFamily="82" charset="0"/>
              </a:rPr>
              <a:t>LA NOSTRA RIFLESSIONE</a:t>
            </a:r>
          </a:p>
        </p:txBody>
      </p:sp>
      <p:sp>
        <p:nvSpPr>
          <p:cNvPr id="3" name="Segnaposto contenuto 2">
            <a:extLst>
              <a:ext uri="{FF2B5EF4-FFF2-40B4-BE49-F238E27FC236}">
                <a16:creationId xmlns:a16="http://schemas.microsoft.com/office/drawing/2014/main" id="{42964031-79DA-4A74-86AF-8B401AAAC6A0}"/>
              </a:ext>
            </a:extLst>
          </p:cNvPr>
          <p:cNvSpPr>
            <a:spLocks noGrp="1"/>
          </p:cNvSpPr>
          <p:nvPr>
            <p:ph idx="1"/>
          </p:nvPr>
        </p:nvSpPr>
        <p:spPr>
          <a:xfrm>
            <a:off x="419100" y="777241"/>
            <a:ext cx="6576060" cy="5886449"/>
          </a:xfrm>
        </p:spPr>
        <p:txBody>
          <a:bodyPr>
            <a:normAutofit fontScale="25000" lnSpcReduction="20000"/>
          </a:bodyPr>
          <a:lstStyle/>
          <a:p>
            <a:pPr marL="0" indent="0" algn="just">
              <a:lnSpc>
                <a:spcPct val="107000"/>
              </a:lnSpc>
              <a:spcAft>
                <a:spcPts val="800"/>
              </a:spcAft>
              <a:buNone/>
            </a:pPr>
            <a:r>
              <a:rPr lang="it-IT" sz="7200" dirty="0">
                <a:effectLst/>
                <a:latin typeface="Calibri" panose="020F0502020204030204" pitchFamily="34" charset="0"/>
                <a:ea typeface="Calibri" panose="020F0502020204030204" pitchFamily="34" charset="0"/>
                <a:cs typeface="Calibri" panose="020F0502020204030204" pitchFamily="34" charset="0"/>
              </a:rPr>
              <a:t>Rita Levi Montalcini ripeteva spesso: “se morissi domani o tra un anno, sarebbe lo stesso: quel che conta e ciò che lasci dietro di te. È il solo modo affinché il nostro passaggio sulla Terra non si esaurisca in un grande nulla” e oggi possiamo affermare che questa grande donna non se ne è andata lasciando un “grande nulla” perché possiamo trovare tracce di lei nel mondo contemporaneo, a partire da tutto ciò che ha fatto durante il corso della sua vita.</a:t>
            </a:r>
            <a:r>
              <a:rPr lang="it-IT" sz="7200" dirty="0">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it-IT" sz="7200" dirty="0">
                <a:effectLst/>
                <a:latin typeface="Calibri" panose="020F0502020204030204" pitchFamily="34" charset="0"/>
                <a:ea typeface="Calibri" panose="020F0502020204030204" pitchFamily="34" charset="0"/>
                <a:cs typeface="Calibri" panose="020F0502020204030204" pitchFamily="34" charset="0"/>
              </a:rPr>
              <a:t>In più di un’occasione ha dichiarato: “credo nelle donne, ma non credo nei movimenti femministi” ma si è sempre battuta per la parità tra i generi in tutti i campi, iniziando le sue ricerche negli anni Trenta quando le donne scienziate erano praticamente inesistenti e ribadendo più volte l’importanza dell’educazione (nello specifico quella femminile). </a:t>
            </a:r>
          </a:p>
          <a:p>
            <a:pPr marL="0" indent="0" algn="just">
              <a:lnSpc>
                <a:spcPct val="107000"/>
              </a:lnSpc>
              <a:spcAft>
                <a:spcPts val="800"/>
              </a:spcAft>
              <a:buNone/>
            </a:pPr>
            <a:r>
              <a:rPr lang="it-IT" sz="7200" dirty="0">
                <a:effectLst/>
                <a:latin typeface="Calibri" panose="020F0502020204030204" pitchFamily="34" charset="0"/>
                <a:ea typeface="Calibri" panose="020F0502020204030204" pitchFamily="34" charset="0"/>
                <a:cs typeface="Calibri" panose="020F0502020204030204" pitchFamily="34" charset="0"/>
              </a:rPr>
              <a:t>È stata l’unica donna ad aver vinto un premio Nobel in ambito scientifico e ha ottenuto tantissimi riconoscimenti grazie alle sue grandiose scoperte che hanno cambiato il mondo. Ci ha lasciato un enorme bagaglio ricco di conoscenze di cui dovremmo fare buon uso, impegnandoci senza mai arrenderci per poter dare, a chi è meno sfortunato, una speranza. </a:t>
            </a:r>
          </a:p>
          <a:p>
            <a:pPr marL="0" indent="0" algn="just">
              <a:lnSpc>
                <a:spcPct val="107000"/>
              </a:lnSpc>
              <a:spcAft>
                <a:spcPts val="800"/>
              </a:spcAft>
              <a:buNone/>
            </a:pPr>
            <a:r>
              <a:rPr lang="it-IT" sz="7200" dirty="0">
                <a:effectLst/>
                <a:latin typeface="Calibri" panose="020F0502020204030204" pitchFamily="34" charset="0"/>
                <a:ea typeface="Calibri" panose="020F0502020204030204" pitchFamily="34" charset="0"/>
                <a:cs typeface="Calibri" panose="020F0502020204030204" pitchFamily="34" charset="0"/>
              </a:rPr>
              <a:t>Dovremmo vedere la Montalcini come se fosse un esempio, un modello da seguire e mettercela tutta nello studio ma anche nella vita. </a:t>
            </a:r>
            <a:endParaRPr lang="it-IT" sz="72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2400" dirty="0"/>
          </a:p>
        </p:txBody>
      </p:sp>
      <p:pic>
        <p:nvPicPr>
          <p:cNvPr id="5" name="Picture 1">
            <a:extLst>
              <a:ext uri="{FF2B5EF4-FFF2-40B4-BE49-F238E27FC236}">
                <a16:creationId xmlns:a16="http://schemas.microsoft.com/office/drawing/2014/main" id="{C7B43D40-CD21-4520-86D8-0879481B4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4800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1825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2F95A3-F53D-4021-8233-8C640F306E23}"/>
              </a:ext>
            </a:extLst>
          </p:cNvPr>
          <p:cNvSpPr>
            <a:spLocks noGrp="1"/>
          </p:cNvSpPr>
          <p:nvPr>
            <p:ph type="title"/>
          </p:nvPr>
        </p:nvSpPr>
        <p:spPr>
          <a:xfrm>
            <a:off x="1828800" y="0"/>
            <a:ext cx="8534400" cy="1325563"/>
          </a:xfrm>
        </p:spPr>
        <p:txBody>
          <a:bodyPr>
            <a:normAutofit/>
          </a:bodyPr>
          <a:lstStyle/>
          <a:p>
            <a:pPr algn="ctr"/>
            <a:r>
              <a:rPr lang="it-IT" dirty="0">
                <a:solidFill>
                  <a:srgbClr val="FFFF66"/>
                </a:solidFill>
                <a:effectLst>
                  <a:outerShdw blurRad="38100" dist="38100" dir="2700000" algn="tl">
                    <a:srgbClr val="000000">
                      <a:alpha val="43137"/>
                    </a:srgbClr>
                  </a:outerShdw>
                </a:effectLst>
                <a:latin typeface="Modern Love" panose="04090805081005020601" pitchFamily="82" charset="0"/>
              </a:rPr>
              <a:t>CHIRONE E RITA A CONFRONTO</a:t>
            </a:r>
          </a:p>
        </p:txBody>
      </p:sp>
      <p:sp>
        <p:nvSpPr>
          <p:cNvPr id="3" name="Segnaposto contenuto 2">
            <a:extLst>
              <a:ext uri="{FF2B5EF4-FFF2-40B4-BE49-F238E27FC236}">
                <a16:creationId xmlns:a16="http://schemas.microsoft.com/office/drawing/2014/main" id="{D696A464-0CCE-41ED-A034-BA5724F3297F}"/>
              </a:ext>
            </a:extLst>
          </p:cNvPr>
          <p:cNvSpPr>
            <a:spLocks noGrp="1"/>
          </p:cNvSpPr>
          <p:nvPr>
            <p:ph idx="1"/>
          </p:nvPr>
        </p:nvSpPr>
        <p:spPr>
          <a:xfrm>
            <a:off x="628650" y="1059815"/>
            <a:ext cx="10725150" cy="1903693"/>
          </a:xfrm>
        </p:spPr>
        <p:txBody>
          <a:bodyPr/>
          <a:lstStyle/>
          <a:p>
            <a:pPr marL="0" indent="0" algn="just">
              <a:lnSpc>
                <a:spcPct val="107000"/>
              </a:lnSpc>
              <a:spcAft>
                <a:spcPts val="800"/>
              </a:spcAft>
              <a:buNone/>
            </a:pPr>
            <a:r>
              <a:rPr lang="it-IT" sz="1800" dirty="0">
                <a:effectLst/>
                <a:latin typeface="Calibri" panose="020F0502020204030204" pitchFamily="34" charset="0"/>
                <a:ea typeface="Calibri" panose="020F0502020204030204" pitchFamily="34" charset="0"/>
                <a:cs typeface="Calibri" panose="020F0502020204030204" pitchFamily="34" charset="0"/>
              </a:rPr>
              <a:t>Rita Levi Montalcini, proprio come Chirone, si ritrova ad essere diversa dalla massa. Infatti, il centauro, a differenza dei suoi simili, non è violento e ignorante ma aiuta gli altri grazie alle sue tante conoscenze in tutti i campi, tra cui quello medico. Allo stesso modo, Rita si differenzia dalla maggioranza delle donne dell’epoca avendo scelto di lavorare per salvare delle vite piuttosto che avere una famiglia e dover rimanere in casa a badare ai figli e svolgere le mansioni casalinghe di cui sarebbe stata incaricata.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pic>
        <p:nvPicPr>
          <p:cNvPr id="4" name="Picture 2">
            <a:extLst>
              <a:ext uri="{FF2B5EF4-FFF2-40B4-BE49-F238E27FC236}">
                <a16:creationId xmlns:a16="http://schemas.microsoft.com/office/drawing/2014/main" id="{ADCDF2DA-0CA9-4A5F-B64E-A2EF08EBE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20218"/>
            <a:ext cx="3125068" cy="38377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a:extLst>
              <a:ext uri="{FF2B5EF4-FFF2-40B4-BE49-F238E27FC236}">
                <a16:creationId xmlns:a16="http://schemas.microsoft.com/office/drawing/2014/main" id="{ED7F91C7-CCBF-4359-A8BD-0B1BB4B3FE1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544050" y="2963508"/>
            <a:ext cx="2647950" cy="38944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CasellaDiTesto 5">
            <a:extLst>
              <a:ext uri="{FF2B5EF4-FFF2-40B4-BE49-F238E27FC236}">
                <a16:creationId xmlns:a16="http://schemas.microsoft.com/office/drawing/2014/main" id="{A633A991-3102-4A88-97A5-08B76D1B4CC6}"/>
              </a:ext>
            </a:extLst>
          </p:cNvPr>
          <p:cNvSpPr txBox="1"/>
          <p:nvPr/>
        </p:nvSpPr>
        <p:spPr>
          <a:xfrm>
            <a:off x="3749040" y="3020218"/>
            <a:ext cx="4903470" cy="2862322"/>
          </a:xfrm>
          <a:prstGeom prst="rect">
            <a:avLst/>
          </a:prstGeom>
          <a:noFill/>
        </p:spPr>
        <p:txBody>
          <a:bodyPr wrap="square" rtlCol="0">
            <a:spAutoFit/>
          </a:bodyPr>
          <a:lstStyle/>
          <a:p>
            <a:pPr algn="just"/>
            <a:r>
              <a:rPr lang="it-IT" sz="1800" dirty="0">
                <a:effectLst/>
                <a:latin typeface="Calibri" panose="020F0502020204030204" pitchFamily="34" charset="0"/>
                <a:ea typeface="Calibri" panose="020F0502020204030204" pitchFamily="34" charset="0"/>
                <a:cs typeface="Calibri" panose="020F0502020204030204" pitchFamily="34" charset="0"/>
              </a:rPr>
              <a:t>Chirone fu l’insegnate di molti figli degli dèi e Rita insegnò per vent’anni presso la Washington University, così trasmisero il loro sapere agli altri. Entrambi possono vantare delle grandissime conoscenze mediche che mettono in pratica per aiutare chi ne ha bisogno e scoperte grandiose che hanno salvato moltissime vite. Inoltre Rita, proprio come il centauro, ha dedicato la propria vita alla ricerca e alla medicina.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409088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0AFD2CD-A903-4AA2-B1A6-EAF21369567D}"/>
              </a:ext>
            </a:extLst>
          </p:cNvPr>
          <p:cNvSpPr>
            <a:spLocks noGrp="1"/>
          </p:cNvSpPr>
          <p:nvPr>
            <p:ph idx="1"/>
          </p:nvPr>
        </p:nvSpPr>
        <p:spPr>
          <a:xfrm>
            <a:off x="4994663" y="490855"/>
            <a:ext cx="7075662" cy="2515235"/>
          </a:xfrm>
        </p:spPr>
        <p:txBody>
          <a:bodyPr>
            <a:normAutofit/>
          </a:bodyPr>
          <a:lstStyle/>
          <a:p>
            <a:pPr marL="0" indent="0" algn="ctr">
              <a:buNone/>
            </a:pPr>
            <a:r>
              <a:rPr lang="en-US" b="0" i="0" dirty="0">
                <a:solidFill>
                  <a:srgbClr val="FFFF66"/>
                </a:solidFill>
                <a:effectLst/>
                <a:latin typeface="Modern Love" panose="04090805081005020601" pitchFamily="82" charset="0"/>
              </a:rPr>
              <a:t>The Greatest Showman Cast - This Is Me</a:t>
            </a:r>
            <a:endParaRPr lang="it-IT" dirty="0">
              <a:solidFill>
                <a:srgbClr val="FFFF66"/>
              </a:solidFill>
              <a:latin typeface="Modern Love" panose="04090805081005020601" pitchFamily="82" charset="0"/>
            </a:endParaRPr>
          </a:p>
          <a:p>
            <a:pPr marL="0" indent="0" algn="ctr">
              <a:buNone/>
            </a:pPr>
            <a:r>
              <a:rPr lang="it-IT" sz="2000" dirty="0">
                <a:hlinkClick r:id="rId2"/>
              </a:rPr>
              <a:t>https://www.youtube.com/watch?v=wEJd2RyGm8Q</a:t>
            </a:r>
            <a:endParaRPr lang="it-IT" sz="2000" dirty="0"/>
          </a:p>
          <a:p>
            <a:pPr marL="0" indent="0">
              <a:buNone/>
            </a:pPr>
            <a:endParaRPr lang="it-IT" sz="2000" dirty="0"/>
          </a:p>
          <a:p>
            <a:pPr marL="0" indent="0" algn="just">
              <a:buNone/>
            </a:pPr>
            <a:r>
              <a:rPr lang="it-IT" sz="1800" dirty="0"/>
              <a:t>Abbiamo scelto questa canzone perché ci fa pensare a quanto coraggio possano aver avuto  la Montalcini e Chirone nel raggiungere i propri obbiettivi pensando con la propria testa senza seguire gli schemi e affidandosi quindi solo alle loro conoscenze.</a:t>
            </a:r>
          </a:p>
        </p:txBody>
      </p:sp>
      <p:sp>
        <p:nvSpPr>
          <p:cNvPr id="5" name="Rettangolo ad angolo ripiegato 4">
            <a:extLst>
              <a:ext uri="{FF2B5EF4-FFF2-40B4-BE49-F238E27FC236}">
                <a16:creationId xmlns:a16="http://schemas.microsoft.com/office/drawing/2014/main" id="{CD7646B6-1A70-4C5B-B63C-EB3D8A572657}"/>
              </a:ext>
            </a:extLst>
          </p:cNvPr>
          <p:cNvSpPr/>
          <p:nvPr/>
        </p:nvSpPr>
        <p:spPr>
          <a:xfrm>
            <a:off x="5337808" y="3429000"/>
            <a:ext cx="6389371" cy="2960370"/>
          </a:xfrm>
          <a:prstGeom prst="foldedCorner">
            <a:avLst/>
          </a:prstGeom>
          <a:noFill/>
          <a:ln w="285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B0066F89-A19C-4472-8086-F098A12BADF0}"/>
              </a:ext>
            </a:extLst>
          </p:cNvPr>
          <p:cNvSpPr txBox="1"/>
          <p:nvPr/>
        </p:nvSpPr>
        <p:spPr>
          <a:xfrm>
            <a:off x="5543551" y="3429000"/>
            <a:ext cx="6305304" cy="3277820"/>
          </a:xfrm>
          <a:prstGeom prst="rect">
            <a:avLst/>
          </a:prstGeom>
          <a:noFill/>
        </p:spPr>
        <p:txBody>
          <a:bodyPr wrap="square" rtlCol="0">
            <a:spAutoFit/>
          </a:bodyPr>
          <a:lstStyle/>
          <a:p>
            <a:pPr marL="0" indent="0">
              <a:buNone/>
            </a:pPr>
            <a:r>
              <a:rPr lang="it-IT" sz="2300" b="0" i="0" dirty="0">
                <a:solidFill>
                  <a:schemeClr val="tx1">
                    <a:lumMod val="75000"/>
                  </a:schemeClr>
                </a:solidFill>
                <a:effectLst/>
                <a:latin typeface="Montserrat"/>
              </a:rPr>
              <a:t>«Sono coraggiosa, sono</a:t>
            </a:r>
            <a:r>
              <a:rPr lang="it-IT" sz="2300" dirty="0">
                <a:solidFill>
                  <a:schemeClr val="tx1">
                    <a:lumMod val="75000"/>
                  </a:schemeClr>
                </a:solidFill>
              </a:rPr>
              <a:t/>
            </a:r>
            <a:br>
              <a:rPr lang="it-IT" sz="2300" dirty="0">
                <a:solidFill>
                  <a:schemeClr val="tx1">
                    <a:lumMod val="75000"/>
                  </a:schemeClr>
                </a:solidFill>
              </a:rPr>
            </a:br>
            <a:r>
              <a:rPr lang="it-IT" sz="2300" b="0" i="0" dirty="0" err="1">
                <a:solidFill>
                  <a:schemeClr val="tx1">
                    <a:lumMod val="75000"/>
                  </a:schemeClr>
                </a:solidFill>
                <a:effectLst/>
                <a:latin typeface="Montserrat"/>
              </a:rPr>
              <a:t>Sono</a:t>
            </a:r>
            <a:r>
              <a:rPr lang="it-IT" sz="2300" b="0" i="0" dirty="0">
                <a:solidFill>
                  <a:schemeClr val="tx1">
                    <a:lumMod val="75000"/>
                  </a:schemeClr>
                </a:solidFill>
                <a:effectLst/>
                <a:latin typeface="Montserrat"/>
              </a:rPr>
              <a:t> ciò che devo essere, questa sono io.</a:t>
            </a:r>
          </a:p>
          <a:p>
            <a:pPr marL="0" indent="0">
              <a:buNone/>
            </a:pPr>
            <a:r>
              <a:rPr lang="it-IT" sz="2300" b="0" i="0" dirty="0">
                <a:solidFill>
                  <a:schemeClr val="tx1">
                    <a:lumMod val="75000"/>
                  </a:schemeClr>
                </a:solidFill>
                <a:effectLst/>
                <a:latin typeface="Montserrat"/>
              </a:rPr>
              <a:t>Fai attenzione che sto arrivando</a:t>
            </a:r>
            <a:r>
              <a:rPr lang="it-IT" sz="2300" dirty="0">
                <a:solidFill>
                  <a:schemeClr val="tx1">
                    <a:lumMod val="75000"/>
                  </a:schemeClr>
                </a:solidFill>
              </a:rPr>
              <a:t/>
            </a:r>
            <a:br>
              <a:rPr lang="it-IT" sz="2300" dirty="0">
                <a:solidFill>
                  <a:schemeClr val="tx1">
                    <a:lumMod val="75000"/>
                  </a:schemeClr>
                </a:solidFill>
              </a:rPr>
            </a:br>
            <a:r>
              <a:rPr lang="it-IT" sz="2300" b="0" i="0" dirty="0">
                <a:solidFill>
                  <a:schemeClr val="tx1">
                    <a:lumMod val="75000"/>
                  </a:schemeClr>
                </a:solidFill>
                <a:effectLst/>
                <a:latin typeface="Montserrat"/>
              </a:rPr>
              <a:t>E sto marciando sul ritmo che suono. </a:t>
            </a:r>
          </a:p>
          <a:p>
            <a:pPr marL="0" indent="0">
              <a:buNone/>
            </a:pPr>
            <a:r>
              <a:rPr lang="it-IT" sz="2300" b="0" i="0" dirty="0">
                <a:solidFill>
                  <a:schemeClr val="tx1">
                    <a:lumMod val="75000"/>
                  </a:schemeClr>
                </a:solidFill>
                <a:effectLst/>
                <a:latin typeface="Montserrat"/>
              </a:rPr>
              <a:t>Non ho paura di essere vista</a:t>
            </a:r>
            <a:r>
              <a:rPr lang="it-IT" sz="2300" dirty="0">
                <a:solidFill>
                  <a:schemeClr val="tx1">
                    <a:lumMod val="75000"/>
                  </a:schemeClr>
                </a:solidFill>
              </a:rPr>
              <a:t/>
            </a:r>
            <a:br>
              <a:rPr lang="it-IT" sz="2300" dirty="0">
                <a:solidFill>
                  <a:schemeClr val="tx1">
                    <a:lumMod val="75000"/>
                  </a:schemeClr>
                </a:solidFill>
              </a:rPr>
            </a:br>
            <a:r>
              <a:rPr lang="it-IT" sz="2300" b="0" i="0" dirty="0">
                <a:solidFill>
                  <a:schemeClr val="tx1">
                    <a:lumMod val="75000"/>
                  </a:schemeClr>
                </a:solidFill>
                <a:effectLst/>
                <a:latin typeface="Montserrat"/>
              </a:rPr>
              <a:t>Non faccio scuse, questa sono io»</a:t>
            </a:r>
          </a:p>
          <a:p>
            <a:pPr marL="0" indent="0">
              <a:buNone/>
            </a:pPr>
            <a:r>
              <a:rPr lang="it-IT" sz="2300" dirty="0">
                <a:solidFill>
                  <a:schemeClr val="tx1">
                    <a:lumMod val="75000"/>
                  </a:schemeClr>
                </a:solidFill>
                <a:latin typeface="Montserrat"/>
              </a:rPr>
              <a:t>«</a:t>
            </a:r>
            <a:r>
              <a:rPr lang="it-IT" sz="2300" b="0" i="0" dirty="0">
                <a:solidFill>
                  <a:schemeClr val="tx1">
                    <a:lumMod val="75000"/>
                  </a:schemeClr>
                </a:solidFill>
                <a:effectLst/>
                <a:latin typeface="Montserrat"/>
              </a:rPr>
              <a:t>Perché non c’è niente di cui non valga la pena»</a:t>
            </a:r>
          </a:p>
          <a:p>
            <a:pPr marL="0" indent="0">
              <a:buNone/>
            </a:pPr>
            <a:r>
              <a:rPr lang="it-IT" sz="2300" dirty="0">
                <a:solidFill>
                  <a:schemeClr val="tx1">
                    <a:lumMod val="75000"/>
                  </a:schemeClr>
                </a:solidFill>
                <a:latin typeface="Montserrat"/>
              </a:rPr>
              <a:t>«Non c’è niente per cui non sono all’altezza»</a:t>
            </a:r>
            <a:endParaRPr lang="it-IT" sz="2300" dirty="0">
              <a:solidFill>
                <a:schemeClr val="tx1">
                  <a:lumMod val="75000"/>
                </a:schemeClr>
              </a:solidFill>
            </a:endParaRPr>
          </a:p>
          <a:p>
            <a:endParaRPr lang="it-IT" sz="2300" dirty="0"/>
          </a:p>
        </p:txBody>
      </p:sp>
      <p:pic>
        <p:nvPicPr>
          <p:cNvPr id="2050" name="Picture 2" descr="Movie Review: The Greatest Showman - Cal Times">
            <a:extLst>
              <a:ext uri="{FF2B5EF4-FFF2-40B4-BE49-F238E27FC236}">
                <a16:creationId xmlns:a16="http://schemas.microsoft.com/office/drawing/2014/main" id="{DAB15918-DF0D-4EBE-8F2E-DD2AF9A3F6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166"/>
          <a:stretch/>
        </p:blipFill>
        <p:spPr bwMode="auto">
          <a:xfrm>
            <a:off x="0" y="0"/>
            <a:ext cx="4625975" cy="6640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09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ECD8B40641949489CC5334DE98B0D52" ma:contentTypeVersion="4" ma:contentTypeDescription="Creare un nuovo documento." ma:contentTypeScope="" ma:versionID="c3e876854c28104f625cd85bc3e199e4">
  <xsd:schema xmlns:xsd="http://www.w3.org/2001/XMLSchema" xmlns:xs="http://www.w3.org/2001/XMLSchema" xmlns:p="http://schemas.microsoft.com/office/2006/metadata/properties" xmlns:ns2="a200c08e-1f6b-427d-968b-86cfd048e86f" targetNamespace="http://schemas.microsoft.com/office/2006/metadata/properties" ma:root="true" ma:fieldsID="5ffa1531919d0ba5320dc84a0341af9b" ns2:_="">
    <xsd:import namespace="a200c08e-1f6b-427d-968b-86cfd048e86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00c08e-1f6b-427d-968b-86cfd048e8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159DAF-7AD0-4A36-855C-7BF0121383B5}"/>
</file>

<file path=customXml/itemProps2.xml><?xml version="1.0" encoding="utf-8"?>
<ds:datastoreItem xmlns:ds="http://schemas.openxmlformats.org/officeDocument/2006/customXml" ds:itemID="{E8A120EB-6884-498F-988B-BD4C1B8DEFD8}"/>
</file>

<file path=customXml/itemProps3.xml><?xml version="1.0" encoding="utf-8"?>
<ds:datastoreItem xmlns:ds="http://schemas.openxmlformats.org/officeDocument/2006/customXml" ds:itemID="{8C54BA11-18A6-4471-81B6-A490A6541EDE}"/>
</file>

<file path=docProps/app.xml><?xml version="1.0" encoding="utf-8"?>
<Properties xmlns="http://schemas.openxmlformats.org/officeDocument/2006/extended-properties" xmlns:vt="http://schemas.openxmlformats.org/officeDocument/2006/docPropsVTypes">
  <Template>Office Theme</Template>
  <TotalTime>366</TotalTime>
  <Words>1352</Words>
  <Application>Microsoft Office PowerPoint</Application>
  <PresentationFormat>Widescreen</PresentationFormat>
  <Paragraphs>47</Paragraphs>
  <Slides>9</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9</vt:i4>
      </vt:variant>
    </vt:vector>
  </HeadingPairs>
  <TitlesOfParts>
    <vt:vector size="17" baseType="lpstr">
      <vt:lpstr>Microsoft YaHei</vt:lpstr>
      <vt:lpstr>Arial</vt:lpstr>
      <vt:lpstr>Calibri</vt:lpstr>
      <vt:lpstr>Calibri Light</vt:lpstr>
      <vt:lpstr>Modern Love</vt:lpstr>
      <vt:lpstr>Montserrat</vt:lpstr>
      <vt:lpstr>Times New Roman</vt:lpstr>
      <vt:lpstr>Office Theme</vt:lpstr>
      <vt:lpstr> Rita  Levi  Montalcini  come  Chirone</vt:lpstr>
      <vt:lpstr>CHI ERA CHIRONE?</vt:lpstr>
      <vt:lpstr>Presentazione standard di PowerPoint</vt:lpstr>
      <vt:lpstr>LA NOSTRA RIFLESSIONE</vt:lpstr>
      <vt:lpstr>CHI ERA RITA LEVI MONTALCINI?</vt:lpstr>
      <vt:lpstr>ANDARE OLTRE TUTTO PUR DI SAPERE</vt:lpstr>
      <vt:lpstr>LA NOSTRA RIFLESSIONE</vt:lpstr>
      <vt:lpstr>CHIRONE E RITA A CONFRONTO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OGNI EPOCA HA I SUOI EROI, QUALI SONO I NOSTRI?</dc:title>
  <dc:creator>martinapieroni26@gmail.com</dc:creator>
  <cp:lastModifiedBy>gladia messersi</cp:lastModifiedBy>
  <cp:revision>22</cp:revision>
  <dcterms:created xsi:type="dcterms:W3CDTF">2021-04-05T17:00:00Z</dcterms:created>
  <dcterms:modified xsi:type="dcterms:W3CDTF">2021-05-19T07:35:07Z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0x0101003ECD8B40641949489CC5334DE98B0D52</vt:lpwstr>
  </property>
</Properties>
</file>